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9606" y="835223"/>
            <a:ext cx="1844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text with no color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572850" y="2039778"/>
            <a:ext cx="1998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text with RGB color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64760" y="3244333"/>
            <a:ext cx="2214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text with theme color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06783" y="4448888"/>
            <a:ext cx="3330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text with theme color 25% darker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08724" y="5653443"/>
            <a:ext cx="3326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text with theme color 40% lighter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01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26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9</cp:revision>
  <dcterms:created xsi:type="dcterms:W3CDTF">2012-11-17T11:07:40Z</dcterms:created>
  <dcterms:modified xsi:type="dcterms:W3CDTF">2013-11-10T22:07:41Z</dcterms:modified>
  <cp:category/>
</cp:coreProperties>
</file>