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3" d="100"/>
          <a:sy n="163" d="100"/>
        </p:scale>
        <p:origin x="-15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marker>
            <c:symbol val="circle"/>
            <c:size val="24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marker>
            <c:symbol val="triangle"/>
            <c:size val="36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2121388600"/>
        <c:axId val="-2139746840"/>
      </c:lineChart>
      <c:catAx>
        <c:axId val="2121388600"/>
        <c:scaling>
          <c:orientation val="minMax"/>
        </c:scaling>
        <c:delete val="0"/>
        <c:axPos val="b"/>
        <c:majorTickMark val="out"/>
        <c:minorTickMark val="none"/>
        <c:tickLblPos val="nextTo"/>
        <c:crossAx val="-2139746840"/>
        <c:crosses val="autoZero"/>
        <c:auto val="1"/>
        <c:lblAlgn val="ctr"/>
        <c:lblOffset val="100"/>
        <c:noMultiLvlLbl val="0"/>
      </c:catAx>
      <c:valAx>
        <c:axId val="-21397468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12138860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414218524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1485002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2016-07-30T18:25:28Z</dcterms:modified>
  <cp:category/>
</cp:coreProperties>
</file>

<file path=docProps/thumbnail.jpeg>
</file>