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thumbnail" Target="docProps/thumbnail.jpeg"/>
  <Relationship Id="rId3" Type="http://schemas.openxmlformats.org/package/2006/relationships/metadata/core-properties" Target="docProps/core.xml"/>
  <Relationship Id="rId4" Type="http://schemas.openxmlformats.org/officeDocument/2006/relationships/extended-properties" Target="docProps/app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slide" Target="slides/slide1.xml"/>
  <Relationship Id="rId3" Type="http://schemas.openxmlformats.org/officeDocument/2006/relationships/presProps" Target="presProps.xml"/>
  <Relationship Id="rId4" Type="http://schemas.openxmlformats.org/officeDocument/2006/relationships/viewProps" Target="viewProps.xml"/>
  <Relationship Id="rId5" Type="http://schemas.openxmlformats.org/officeDocument/2006/relationships/tableStyles" Target="tableStyles.xml"/>
  <Relationship Id="rId6" Type="http://schemas.openxmlformats.org/officeDocument/2006/relationships/theme" Target="theme/theme1.xml"/>
  <Relationship Id="rId7" Type="http://schemas.openxmlformats.org/officeDocument/2006/relationships/printerSettings" Target="printerSettings/printerSettings1.bin"/>
</Relationships>

</file>

<file path=ppt/slideLayouts/_rels/slideLayout1.xml.rels><?xml version='1.0' encoding='UTF-8' standalone='yes'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10.xml.rels><?xml version='1.0' encoding='UTF-8' standalone='yes'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11.xml.rels><?xml version='1.0' encoding='UTF-8' standalone='yes'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2.xml.rels><?xml version='1.0' encoding='UTF-8' standalone='yes'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3.xml.rels><?xml version='1.0' encoding='UTF-8' standalone='yes'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4.xml.rels><?xml version='1.0' encoding='UTF-8' standalone='yes'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5.xml.rels><?xml version='1.0' encoding='UTF-8' standalone='yes'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6.xml.rels><?xml version='1.0' encoding='UTF-8' standalone='yes'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7.xml.rels><?xml version='1.0' encoding='UTF-8' standalone='yes'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8.xml.rels><?xml version='1.0' encoding='UTF-8' standalone='yes'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9.xml.rels><?xml version='1.0' encoding='UTF-8' standalone='yes'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1EF51-F650-4949-88EE-8DEFC60601E3}" type="datetimeFigureOut">
              <a:rPr lang="en-US" smtClean="0"/>
              <a:t>1/12/13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FED75-FC30-C548-A372-5183A26027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7811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1EF51-F650-4949-88EE-8DEFC60601E3}" type="datetimeFigureOut">
              <a:rPr lang="en-US" smtClean="0"/>
              <a:t>1/12/13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FED75-FC30-C548-A372-5183A26027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2074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1EF51-F650-4949-88EE-8DEFC60601E3}" type="datetimeFigureOut">
              <a:rPr lang="en-US" smtClean="0"/>
              <a:t>1/12/13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FED75-FC30-C548-A372-5183A26027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2885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1EF51-F650-4949-88EE-8DEFC60601E3}" type="datetimeFigureOut">
              <a:rPr lang="en-US" smtClean="0"/>
              <a:t>1/12/13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FED75-FC30-C548-A372-5183A26027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435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1EF51-F650-4949-88EE-8DEFC60601E3}" type="datetimeFigureOut">
              <a:rPr lang="en-US" smtClean="0"/>
              <a:t>1/12/13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FED75-FC30-C548-A372-5183A26027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7017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1EF51-F650-4949-88EE-8DEFC60601E3}" type="datetimeFigureOut">
              <a:rPr lang="en-US" smtClean="0"/>
              <a:t>1/12/13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FED75-FC30-C548-A372-5183A26027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8439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1EF51-F650-4949-88EE-8DEFC60601E3}" type="datetimeFigureOut">
              <a:rPr lang="en-US" smtClean="0"/>
              <a:t>1/12/13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FED75-FC30-C548-A372-5183A26027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2397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1EF51-F650-4949-88EE-8DEFC60601E3}" type="datetimeFigureOut">
              <a:rPr lang="en-US" smtClean="0"/>
              <a:t>1/12/13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FED75-FC30-C548-A372-5183A26027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60147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1EF51-F650-4949-88EE-8DEFC60601E3}" type="datetimeFigureOut">
              <a:rPr lang="en-US" smtClean="0"/>
              <a:t>1/12/13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FED75-FC30-C548-A372-5183A26027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1463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1EF51-F650-4949-88EE-8DEFC60601E3}" type="datetimeFigureOut">
              <a:rPr lang="en-US" smtClean="0"/>
              <a:t>1/12/13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FED75-FC30-C548-A372-5183A26027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586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1EF51-F650-4949-88EE-8DEFC60601E3}" type="datetimeFigureOut">
              <a:rPr lang="en-US" smtClean="0"/>
              <a:t>1/12/13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FED75-FC30-C548-A372-5183A26027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1442175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slideLayout" Target="../slideLayouts/slideLayout2.xml"/>
  <Relationship Id="rId3" Type="http://schemas.openxmlformats.org/officeDocument/2006/relationships/slideLayout" Target="../slideLayouts/slideLayout3.xml"/>
  <Relationship Id="rId4" Type="http://schemas.openxmlformats.org/officeDocument/2006/relationships/slideLayout" Target="../slideLayouts/slideLayout4.xml"/>
  <Relationship Id="rId5" Type="http://schemas.openxmlformats.org/officeDocument/2006/relationships/slideLayout" Target="../slideLayouts/slideLayout5.xml"/>
  <Relationship Id="rId6" Type="http://schemas.openxmlformats.org/officeDocument/2006/relationships/slideLayout" Target="../slideLayouts/slideLayout6.xml"/>
  <Relationship Id="rId7" Type="http://schemas.openxmlformats.org/officeDocument/2006/relationships/slideLayout" Target="../slideLayouts/slideLayout7.xml"/>
  <Relationship Id="rId8" Type="http://schemas.openxmlformats.org/officeDocument/2006/relationships/slideLayout" Target="../slideLayouts/slideLayout8.xml"/>
  <Relationship Id="rId9" Type="http://schemas.openxmlformats.org/officeDocument/2006/relationships/slideLayout" Target="../slideLayouts/slideLayout9.xml"/>
  <Relationship Id="rId10" Type="http://schemas.openxmlformats.org/officeDocument/2006/relationships/slideLayout" Target="../slideLayouts/slideLayout10.xml"/>
  <Relationship Id="rId11" Type="http://schemas.openxmlformats.org/officeDocument/2006/relationships/slideLayout" Target="../slideLayouts/slideLayout11.xml"/>
  <Relationship Id="rId1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D1EF51-F650-4949-88EE-8DEFC60601E3}" type="datetimeFigureOut">
              <a:rPr lang="en-US" smtClean="0"/>
              <a:t>1/12/13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1FED75-FC30-C548-A372-5183A26027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0473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image" Target="../media/image1.png"/>
</Relationships>
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/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/>
        </p:txBody>
      </p:sp>
      <p:pic>
        <p:nvPicPr>
          <p:cNvPr id="4" name="Picture 3" descr="python-powered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1143000" y="1143000"/>
            <a:ext cx="1778000" cy="711200"/>
          </a:xfrm>
          <a:prstGeom prst="rect">
            <a:avLst/>
          </a:prstGeom>
        </p:spPr>
      </p:pic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Empty Default White PowerPoint Presentation</dc:title>
  <dc:subject/>
  <dc:creator>Steve Canny</dc:creator>
  <cp:keywords/>
  <dc:description/>
  <cp:lastModifiedBy>Steve Canny</cp:lastModifiedBy>
  <cp:revision>4</cp:revision>
  <dcterms:created xsi:type="dcterms:W3CDTF">2013-01-12T01:34:49Z</dcterms:created>
  <dcterms:modified xsi:type="dcterms:W3CDTF">2013-01-12T21:22:07Z</dcterms:modified>
  <cp:category/>
</cp:coreProperties>
</file>