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
  <Relationship Id="rId1" Type="http://schemas.openxmlformats.org/officeDocument/2006/relationships/slideMaster" Target="slideMasters/slideMaster1.xml"/>
  <Relationship Id="rId2" Type="http://schemas.openxmlformats.org/officeDocument/2006/relationships/printerSettings" Target="printerSettings/printerSettings1.bin"/>
  <Relationship Id="rId3" Type="http://schemas.openxmlformats.org/officeDocument/2006/relationships/presProps" Target="presProps.xml"/>
  <Relationship Id="rId4" Type="http://schemas.openxmlformats.org/officeDocument/2006/relationships/viewProps" Target="viewProps.xml"/>
  <Relationship Id="rId5" Type="http://schemas.openxmlformats.org/officeDocument/2006/relationships/theme" Target="theme/theme1.xml"/>
  <Relationship Id="rId6" Type="http://schemas.openxmlformats.org/officeDocument/2006/relationships/tableStyles" Target="tableStyles.xml"/>
  <Relationship Id="rId7" Type="http://schemas.openxmlformats.org/officeDocument/2006/relationships/slide" Target="slides/slide1.xml"/>
</Relationships>
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0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1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2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3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4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5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6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7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8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_rels/slideLayout9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slideLayout" Target="../slideLayouts/slideLayout2.xml"/>
  <Relationship Id="rId3" Type="http://schemas.openxmlformats.org/officeDocument/2006/relationships/slideLayout" Target="../slideLayouts/slideLayout3.xml"/>
  <Relationship Id="rId4" Type="http://schemas.openxmlformats.org/officeDocument/2006/relationships/slideLayout" Target="../slideLayouts/slideLayout4.xml"/>
  <Relationship Id="rId5" Type="http://schemas.openxmlformats.org/officeDocument/2006/relationships/slideLayout" Target="../slideLayouts/slideLayout5.xml"/>
  <Relationship Id="rId6" Type="http://schemas.openxmlformats.org/officeDocument/2006/relationships/slideLayout" Target="../slideLayouts/slideLayout6.xml"/>
  <Relationship Id="rId7" Type="http://schemas.openxmlformats.org/officeDocument/2006/relationships/slideLayout" Target="../slideLayouts/slideLayout7.xml"/>
  <Relationship Id="rId8" Type="http://schemas.openxmlformats.org/officeDocument/2006/relationships/slideLayout" Target="../slideLayouts/slideLayout8.xml"/>
  <Relationship Id="rId9" Type="http://schemas.openxmlformats.org/officeDocument/2006/relationships/slideLayout" Target="../slideLayouts/slideLayout9.xml"/>
  <Relationship Id="rId10" Type="http://schemas.openxmlformats.org/officeDocument/2006/relationships/slideLayout" Target="../slideLayouts/slideLayout10.xml"/>
  <Relationship Id="rId11" Type="http://schemas.openxmlformats.org/officeDocument/2006/relationships/slideLayout" Target="../slideLayouts/slideLayout11.xml"/>
  <Relationship Id="rId1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7.xml"/>
</Relationships>

</file>

<file path=ppt/slides/slide1.xml><?xml version="1.0" encoding="utf-8"?>
<p:sld xmlns:a="http://schemas.openxmlformats.org/drawingml/2006/main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Rounded Rectangle 1"/>
          <p:cNvSpPr/>
          <p:nvPr/>
        </p:nvSpPr>
        <p:spPr>
          <a:xfrm>
            <a:off x="914400" y="1828800"/>
            <a:ext cx="2743200" cy="36576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t>python-pptx was here!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