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4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7" Type="http://schemas.openxmlformats.org/officeDocument/2006/relationships/slide" Target="slides/slide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3" Type="http://schemas.openxmlformats.org/officeDocument/2006/relationships/presProps" Target="presProps.xml"/><Relationship Id="rId2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p="http://schemas.openxmlformats.org/presentationml/2006/main">
  <p:cSld>
    <p:spTree>
      <p:nvGrpSpPr>
        <p:cNvPr id="1" name=""/>
        <p:cNvGrpSpPr/>
        <p:nvPr/>
      </p:nvGrpSpPr>
      <p:grpSpPr/>
      <p:sp xmlns:a="http://schemas.openxmlformats.org/drawingml/2006/main">
        <p:nvSpPr>
          <p:cNvPr id="2" name="TextBox 1"/>
          <p:cNvSpPr txBox="1"/>
          <p:nvPr/>
        </p:nvSpPr>
        <p:spPr>
          <a:xfrm>
            <a:off x="1828800" y="1828800"/>
            <a:ext cx="1828800" cy="1828800"/>
          </a:xfrm>
          <a:prstGeom prst="rect">
            <a:avLst/>
          </a:prstGeom>
          <a:noFill/>
        </p:spPr>
        <p:txBody>
          <a:bodyPr wrap="none" bIns="365760">
            <a:spAutoFit/>
          </a:bodyPr>
          <a:lstStyle/>
          <a:p/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