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9" d="100"/>
          <a:sy n="159" d="100"/>
        </p:scale>
        <p:origin x="-54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718725" y="3244334"/>
            <a:ext cx="37433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Italic = True</a:t>
            </a:r>
            <a:r>
              <a:rPr lang="en-US" i="0" dirty="0" smtClean="0"/>
              <a:t> Italic = False</a:t>
            </a:r>
            <a:r>
              <a:rPr lang="en-US" dirty="0" smtClean="0"/>
              <a:t> Italic = None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74501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9</Words>
  <Application>Microsoft Macintosh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10</cp:revision>
  <dcterms:created xsi:type="dcterms:W3CDTF">2012-11-17T11:07:40Z</dcterms:created>
  <dcterms:modified xsi:type="dcterms:W3CDTF">2013-11-04T06:43:30Z</dcterms:modified>
  <cp:category/>
</cp:coreProperties>
</file>

<file path=docProps/thumbnail.jpeg>
</file>