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Props+xml" PartName="/ppt/presProps.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1828800" y="1828800"/>
            <a:ext cx="1828800" cy="1828800"/>
          </a:xfrm>
          <a:prstGeom prst="rect">
            <a:avLst/>
          </a:prstGeom>
          <a:noFill/>
        </p:spPr>
        <p:txBody>
          <a:bodyPr>
            <a:spAutoFit/>
          </a:bodyPr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