
<file path=[Content_Types].xml><?xml version="1.0" encoding="utf-8"?>
<Types xmlns="http://schemas.openxmlformats.org/package/2006/content-types">
  <Default ContentType="application/vnd.openxmlformats-officedocument.presentationml.printerSettings" Extension="bin"/>
  <Default ContentType="image/jpeg" Extension="jpeg"/>
  <Default ContentType="application/vnd.openxmlformats-package.relationships+xml" Extension="rels"/>
  <Default ContentType="application/xml" Extension="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4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r:id="rId7" id="25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7" Type="http://schemas.openxmlformats.org/officeDocument/2006/relationships/slide" Target="slides/slide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3" Type="http://schemas.openxmlformats.org/officeDocument/2006/relationships/presProps" Target="presProps.xml"/><Relationship Id="rId2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1828800" y="1828800"/>
            <a:ext cx="1828800" cy="1828800"/>
          </a:xfrm>
          <a:prstGeom prst="rect">
            <a:avLst/>
          </a:prstGeom>
          <a:noFill/>
        </p:spPr>
        <p:txBody>
          <a:bodyPr>
            <a:spAutoFit/>
          </a:bodyPr>
          <a:lstStyle/>
          <a:p/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