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ppt/charts/chart19.xml" ContentType="application/vnd.openxmlformats-officedocument.drawingml.chart+xml"/>
  <Override PartName="/ppt/charts/chart20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2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3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4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5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6.xlsx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7.xlsx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8.xlsx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9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0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67920504"/>
        <c:axId val="-2068272744"/>
      </c:areaChart>
      <c:dateAx>
        <c:axId val="-2067920504"/>
        <c:scaling>
          <c:orientation val="minMax"/>
        </c:scaling>
        <c:delete val="0"/>
        <c:axPos val="b"/>
        <c:numFmt formatCode="m/d/yy" sourceLinked="1"/>
        <c:majorTickMark val="none"/>
        <c:minorTickMark val="none"/>
        <c:tickLblPos val="none"/>
        <c:crossAx val="-2068272744"/>
        <c:crosses val="autoZero"/>
        <c:auto val="1"/>
        <c:lblOffset val="100"/>
        <c:baseTimeUnit val="days"/>
      </c:dateAx>
      <c:valAx>
        <c:axId val="-20682727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7920504"/>
        <c:crosses val="autoZero"/>
        <c:crossBetween val="midCat"/>
      </c:valAx>
    </c:plotArea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63973096"/>
        <c:axId val="-2067022744"/>
      </c:barChart>
      <c:catAx>
        <c:axId val="-2063973096"/>
        <c:scaling>
          <c:orientation val="minMax"/>
        </c:scaling>
        <c:delete val="0"/>
        <c:axPos val="b"/>
        <c:majorTickMark val="none"/>
        <c:minorTickMark val="none"/>
        <c:tickLblPos val="none"/>
        <c:crossAx val="-2067022744"/>
        <c:crosses val="autoZero"/>
        <c:auto val="1"/>
        <c:lblAlgn val="ctr"/>
        <c:lblOffset val="100"/>
        <c:noMultiLvlLbl val="0"/>
      </c:catAx>
      <c:valAx>
        <c:axId val="-20670227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397309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-2052883832"/>
        <c:axId val="-2052512376"/>
      </c:barChart>
      <c:catAx>
        <c:axId val="-2052883832"/>
        <c:scaling>
          <c:orientation val="minMax"/>
        </c:scaling>
        <c:delete val="0"/>
        <c:axPos val="b"/>
        <c:majorTickMark val="none"/>
        <c:minorTickMark val="none"/>
        <c:tickLblPos val="none"/>
        <c:crossAx val="-2052512376"/>
        <c:crosses val="autoZero"/>
        <c:auto val="1"/>
        <c:lblAlgn val="ctr"/>
        <c:lblOffset val="100"/>
        <c:noMultiLvlLbl val="0"/>
      </c:catAx>
      <c:valAx>
        <c:axId val="-20525123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52883832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-2063978104"/>
        <c:axId val="-2130175976"/>
      </c:barChart>
      <c:catAx>
        <c:axId val="-2063978104"/>
        <c:scaling>
          <c:orientation val="minMax"/>
        </c:scaling>
        <c:delete val="0"/>
        <c:axPos val="b"/>
        <c:majorTickMark val="none"/>
        <c:minorTickMark val="none"/>
        <c:tickLblPos val="none"/>
        <c:crossAx val="-2130175976"/>
        <c:crosses val="autoZero"/>
        <c:auto val="1"/>
        <c:lblAlgn val="ctr"/>
        <c:lblOffset val="100"/>
        <c:noMultiLvlLbl val="0"/>
      </c:catAx>
      <c:valAx>
        <c:axId val="-2130175976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-206397810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067994936"/>
        <c:axId val="-2066936984"/>
      </c:lineChart>
      <c:catAx>
        <c:axId val="-2067994936"/>
        <c:scaling>
          <c:orientation val="minMax"/>
        </c:scaling>
        <c:delete val="0"/>
        <c:axPos val="b"/>
        <c:majorTickMark val="none"/>
        <c:minorTickMark val="none"/>
        <c:tickLblPos val="none"/>
        <c:crossAx val="-2066936984"/>
        <c:crosses val="autoZero"/>
        <c:auto val="1"/>
        <c:lblAlgn val="ctr"/>
        <c:lblOffset val="100"/>
        <c:noMultiLvlLbl val="0"/>
      </c:catAx>
      <c:valAx>
        <c:axId val="-20669369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799493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050161832"/>
        <c:axId val="-2050158648"/>
      </c:lineChart>
      <c:catAx>
        <c:axId val="-2050161832"/>
        <c:scaling>
          <c:orientation val="minMax"/>
        </c:scaling>
        <c:delete val="0"/>
        <c:axPos val="b"/>
        <c:majorTickMark val="none"/>
        <c:minorTickMark val="none"/>
        <c:tickLblPos val="none"/>
        <c:crossAx val="-2050158648"/>
        <c:crosses val="autoZero"/>
        <c:auto val="1"/>
        <c:lblAlgn val="ctr"/>
        <c:lblOffset val="100"/>
        <c:noMultiLvlLbl val="0"/>
      </c:catAx>
      <c:valAx>
        <c:axId val="-205015864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50161832"/>
        <c:crosses val="autoZero"/>
        <c:crossBetween val="between"/>
      </c:valAx>
    </c:plotArea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064797208"/>
        <c:axId val="-2065622360"/>
      </c:lineChart>
      <c:catAx>
        <c:axId val="-2064797208"/>
        <c:scaling>
          <c:orientation val="minMax"/>
        </c:scaling>
        <c:delete val="0"/>
        <c:axPos val="b"/>
        <c:majorTickMark val="none"/>
        <c:minorTickMark val="none"/>
        <c:tickLblPos val="none"/>
        <c:crossAx val="-2065622360"/>
        <c:crosses val="autoZero"/>
        <c:auto val="1"/>
        <c:lblAlgn val="ctr"/>
        <c:lblOffset val="100"/>
        <c:noMultiLvlLbl val="0"/>
      </c:catAx>
      <c:valAx>
        <c:axId val="-2065622360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-2064797208"/>
        <c:crosses val="autoZero"/>
        <c:crossBetween val="between"/>
      </c:valAx>
    </c:plotArea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140006904"/>
        <c:axId val="-2048902376"/>
      </c:lineChart>
      <c:catAx>
        <c:axId val="-2140006904"/>
        <c:scaling>
          <c:orientation val="minMax"/>
        </c:scaling>
        <c:delete val="0"/>
        <c:axPos val="b"/>
        <c:majorTickMark val="none"/>
        <c:minorTickMark val="none"/>
        <c:tickLblPos val="none"/>
        <c:crossAx val="-2048902376"/>
        <c:crosses val="autoZero"/>
        <c:auto val="1"/>
        <c:lblAlgn val="ctr"/>
        <c:lblOffset val="100"/>
        <c:noMultiLvlLbl val="0"/>
      </c:catAx>
      <c:valAx>
        <c:axId val="-20489023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4000690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065865192"/>
        <c:axId val="-2143512776"/>
      </c:lineChart>
      <c:catAx>
        <c:axId val="-2065865192"/>
        <c:scaling>
          <c:orientation val="minMax"/>
        </c:scaling>
        <c:delete val="0"/>
        <c:axPos val="b"/>
        <c:majorTickMark val="none"/>
        <c:minorTickMark val="none"/>
        <c:tickLblPos val="none"/>
        <c:crossAx val="-2143512776"/>
        <c:crosses val="autoZero"/>
        <c:auto val="1"/>
        <c:lblAlgn val="ctr"/>
        <c:lblOffset val="100"/>
        <c:noMultiLvlLbl val="0"/>
      </c:catAx>
      <c:valAx>
        <c:axId val="-21435127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5865192"/>
        <c:crosses val="autoZero"/>
        <c:crossBetween val="between"/>
      </c:valAx>
    </c:plotArea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054735976"/>
        <c:axId val="-2054516584"/>
      </c:lineChart>
      <c:catAx>
        <c:axId val="-2054735976"/>
        <c:scaling>
          <c:orientation val="minMax"/>
        </c:scaling>
        <c:delete val="0"/>
        <c:axPos val="b"/>
        <c:majorTickMark val="none"/>
        <c:minorTickMark val="none"/>
        <c:tickLblPos val="none"/>
        <c:crossAx val="-2054516584"/>
        <c:crosses val="autoZero"/>
        <c:auto val="1"/>
        <c:lblAlgn val="ctr"/>
        <c:lblOffset val="100"/>
        <c:noMultiLvlLbl val="0"/>
      </c:catAx>
      <c:valAx>
        <c:axId val="-2054516584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-2054735976"/>
        <c:crosses val="autoZero"/>
        <c:crossBetween val="between"/>
      </c:valAx>
    </c:plotArea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areaChart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71302680"/>
        <c:axId val="-2071300600"/>
      </c:areaChart>
      <c:dateAx>
        <c:axId val="-2071302680"/>
        <c:scaling>
          <c:orientation val="minMax"/>
        </c:scaling>
        <c:delete val="0"/>
        <c:axPos val="b"/>
        <c:numFmt formatCode="m/d/yy" sourceLinked="1"/>
        <c:majorTickMark val="none"/>
        <c:minorTickMark val="none"/>
        <c:tickLblPos val="none"/>
        <c:crossAx val="-2071300600"/>
        <c:crosses val="autoZero"/>
        <c:auto val="1"/>
        <c:lblOffset val="100"/>
        <c:baseTimeUnit val="days"/>
      </c:dateAx>
      <c:valAx>
        <c:axId val="-207130060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1302680"/>
        <c:crosses val="autoZero"/>
        <c:crossBetween val="midCat"/>
      </c:valAx>
    </c:plotArea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explosion val="25"/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areaChart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67187720"/>
        <c:axId val="-2067646872"/>
      </c:areaChart>
      <c:dateAx>
        <c:axId val="-2067187720"/>
        <c:scaling>
          <c:orientation val="minMax"/>
        </c:scaling>
        <c:delete val="0"/>
        <c:axPos val="b"/>
        <c:numFmt formatCode="m/d/yy" sourceLinked="1"/>
        <c:majorTickMark val="none"/>
        <c:minorTickMark val="none"/>
        <c:tickLblPos val="none"/>
        <c:crossAx val="-2067646872"/>
        <c:crosses val="autoZero"/>
        <c:auto val="1"/>
        <c:lblOffset val="100"/>
        <c:baseTimeUnit val="days"/>
      </c:dateAx>
      <c:valAx>
        <c:axId val="-2067646872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-2067187720"/>
        <c:crosses val="autoZero"/>
        <c:crossBetween val="midCat"/>
      </c:valAx>
    </c:plotArea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view3D>
      <c:rotX val="15"/>
      <c:rotY val="2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area3D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66953880"/>
        <c:axId val="-2064266120"/>
        <c:axId val="-2054488456"/>
      </c:area3DChart>
      <c:dateAx>
        <c:axId val="-2066953880"/>
        <c:scaling>
          <c:orientation val="minMax"/>
        </c:scaling>
        <c:delete val="0"/>
        <c:axPos val="b"/>
        <c:numFmt formatCode="m/d/yy" sourceLinked="1"/>
        <c:majorTickMark val="none"/>
        <c:minorTickMark val="none"/>
        <c:tickLblPos val="none"/>
        <c:crossAx val="-2064266120"/>
        <c:crosses val="autoZero"/>
        <c:auto val="1"/>
        <c:lblOffset val="100"/>
        <c:baseTimeUnit val="days"/>
      </c:dateAx>
      <c:valAx>
        <c:axId val="-206426612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6953880"/>
        <c:crosses val="autoZero"/>
        <c:crossBetween val="midCat"/>
      </c:valAx>
      <c:serAx>
        <c:axId val="-2054488456"/>
        <c:scaling>
          <c:orientation val="minMax"/>
        </c:scaling>
        <c:delete val="0"/>
        <c:axPos val="b"/>
        <c:majorTickMark val="none"/>
        <c:minorTickMark val="none"/>
        <c:tickLblPos val="none"/>
        <c:crossAx val="-2064266120"/>
        <c:crosses val="autoZero"/>
      </c:serAx>
    </c:plotArea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view3D>
      <c:rotX val="15"/>
      <c:rotY val="2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area3DChart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71976248"/>
        <c:axId val="-2068114376"/>
        <c:axId val="0"/>
      </c:area3DChart>
      <c:dateAx>
        <c:axId val="-2071976248"/>
        <c:scaling>
          <c:orientation val="minMax"/>
        </c:scaling>
        <c:delete val="0"/>
        <c:axPos val="b"/>
        <c:numFmt formatCode="m/d/yy" sourceLinked="1"/>
        <c:majorTickMark val="none"/>
        <c:minorTickMark val="none"/>
        <c:tickLblPos val="none"/>
        <c:crossAx val="-2068114376"/>
        <c:crosses val="autoZero"/>
        <c:auto val="1"/>
        <c:lblOffset val="100"/>
        <c:baseTimeUnit val="days"/>
      </c:dateAx>
      <c:valAx>
        <c:axId val="-20681143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1976248"/>
        <c:crosses val="autoZero"/>
        <c:crossBetween val="midCat"/>
      </c:valAx>
    </c:plotArea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view3D>
      <c:rotX val="15"/>
      <c:rotY val="2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area3DChart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144026952"/>
        <c:axId val="-2069932152"/>
        <c:axId val="0"/>
      </c:area3DChart>
      <c:dateAx>
        <c:axId val="-2144026952"/>
        <c:scaling>
          <c:orientation val="minMax"/>
        </c:scaling>
        <c:delete val="0"/>
        <c:axPos val="b"/>
        <c:numFmt formatCode="m/d/yy" sourceLinked="1"/>
        <c:majorTickMark val="none"/>
        <c:minorTickMark val="none"/>
        <c:tickLblPos val="none"/>
        <c:crossAx val="-2069932152"/>
        <c:crosses val="autoZero"/>
        <c:auto val="1"/>
        <c:lblOffset val="100"/>
        <c:baseTimeUnit val="days"/>
      </c:dateAx>
      <c:valAx>
        <c:axId val="-2069932152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-2144026952"/>
        <c:crosses val="autoZero"/>
        <c:crossBetween val="midCat"/>
      </c:valAx>
    </c:plotArea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30016488"/>
        <c:axId val="-2067475064"/>
      </c:barChart>
      <c:catAx>
        <c:axId val="-2130016488"/>
        <c:scaling>
          <c:orientation val="minMax"/>
        </c:scaling>
        <c:delete val="0"/>
        <c:axPos val="l"/>
        <c:majorTickMark val="none"/>
        <c:minorTickMark val="none"/>
        <c:tickLblPos val="none"/>
        <c:crossAx val="-2067475064"/>
        <c:crosses val="autoZero"/>
        <c:auto val="1"/>
        <c:lblAlgn val="ctr"/>
        <c:lblOffset val="100"/>
        <c:noMultiLvlLbl val="0"/>
      </c:catAx>
      <c:valAx>
        <c:axId val="-2067475064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-2130016488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-2066153896"/>
        <c:axId val="-2065454808"/>
      </c:barChart>
      <c:catAx>
        <c:axId val="-2066153896"/>
        <c:scaling>
          <c:orientation val="minMax"/>
        </c:scaling>
        <c:delete val="0"/>
        <c:axPos val="l"/>
        <c:majorTickMark val="none"/>
        <c:minorTickMark val="none"/>
        <c:tickLblPos val="none"/>
        <c:crossAx val="-2065454808"/>
        <c:crosses val="autoZero"/>
        <c:auto val="1"/>
        <c:lblAlgn val="ctr"/>
        <c:lblOffset val="100"/>
        <c:noMultiLvlLbl val="0"/>
      </c:catAx>
      <c:valAx>
        <c:axId val="-2065454808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-206615389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-2130300488"/>
        <c:axId val="-2064180088"/>
      </c:barChart>
      <c:catAx>
        <c:axId val="-2130300488"/>
        <c:scaling>
          <c:orientation val="minMax"/>
        </c:scaling>
        <c:delete val="0"/>
        <c:axPos val="l"/>
        <c:majorTickMark val="none"/>
        <c:minorTickMark val="none"/>
        <c:tickLblPos val="none"/>
        <c:crossAx val="-2064180088"/>
        <c:crosses val="autoZero"/>
        <c:auto val="1"/>
        <c:lblAlgn val="ctr"/>
        <c:lblOffset val="100"/>
        <c:noMultiLvlLbl val="0"/>
      </c:catAx>
      <c:valAx>
        <c:axId val="-2064180088"/>
        <c:scaling>
          <c:orientation val="minMax"/>
        </c:scaling>
        <c:delete val="0"/>
        <c:axPos val="b"/>
        <c:majorGridlines/>
        <c:numFmt formatCode="0%" sourceLinked="1"/>
        <c:majorTickMark val="out"/>
        <c:minorTickMark val="none"/>
        <c:tickLblPos val="nextTo"/>
        <c:crossAx val="-2130300488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4" Type="http://schemas.openxmlformats.org/officeDocument/2006/relationships/chart" Target="../charts/chart3.xml"/><Relationship Id="rId5" Type="http://schemas.openxmlformats.org/officeDocument/2006/relationships/chart" Target="../charts/chart4.xml"/><Relationship Id="rId6" Type="http://schemas.openxmlformats.org/officeDocument/2006/relationships/chart" Target="../charts/chart5.xml"/><Relationship Id="rId7" Type="http://schemas.openxmlformats.org/officeDocument/2006/relationships/chart" Target="../charts/chart6.xml"/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4" Type="http://schemas.openxmlformats.org/officeDocument/2006/relationships/chart" Target="../charts/chart9.xml"/><Relationship Id="rId5" Type="http://schemas.openxmlformats.org/officeDocument/2006/relationships/chart" Target="../charts/chart10.xml"/><Relationship Id="rId6" Type="http://schemas.openxmlformats.org/officeDocument/2006/relationships/chart" Target="../charts/chart11.xml"/><Relationship Id="rId7" Type="http://schemas.openxmlformats.org/officeDocument/2006/relationships/chart" Target="../charts/chart12.xml"/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.xml"/><Relationship Id="rId4" Type="http://schemas.openxmlformats.org/officeDocument/2006/relationships/chart" Target="../charts/chart15.xml"/><Relationship Id="rId5" Type="http://schemas.openxmlformats.org/officeDocument/2006/relationships/chart" Target="../charts/chart16.xml"/><Relationship Id="rId6" Type="http://schemas.openxmlformats.org/officeDocument/2006/relationships/chart" Target="../charts/chart17.xml"/><Relationship Id="rId7" Type="http://schemas.openxmlformats.org/officeDocument/2006/relationships/chart" Target="../charts/chart18.xml"/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9.xml"/><Relationship Id="rId3" Type="http://schemas.openxmlformats.org/officeDocument/2006/relationships/chart" Target="../charts/chart2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953952575"/>
              </p:ext>
            </p:extLst>
          </p:nvPr>
        </p:nvGraphicFramePr>
        <p:xfrm>
          <a:off x="228600" y="228600"/>
          <a:ext cx="2759224" cy="27683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Chart 2"/>
          <p:cNvGraphicFramePr/>
          <p:nvPr>
            <p:extLst>
              <p:ext uri="{D42A27DB-BD31-4B8C-83A1-F6EECF244321}">
                <p14:modId xmlns:p14="http://schemas.microsoft.com/office/powerpoint/2010/main" val="2609752795"/>
              </p:ext>
            </p:extLst>
          </p:nvPr>
        </p:nvGraphicFramePr>
        <p:xfrm>
          <a:off x="3200400" y="228600"/>
          <a:ext cx="2739752" cy="27683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val="2582243173"/>
              </p:ext>
            </p:extLst>
          </p:nvPr>
        </p:nvGraphicFramePr>
        <p:xfrm>
          <a:off x="6172200" y="228600"/>
          <a:ext cx="2720280" cy="27683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1748830933"/>
              </p:ext>
            </p:extLst>
          </p:nvPr>
        </p:nvGraphicFramePr>
        <p:xfrm>
          <a:off x="228600" y="3657600"/>
          <a:ext cx="2759224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6" name="Chart 5"/>
          <p:cNvGraphicFramePr/>
          <p:nvPr>
            <p:extLst>
              <p:ext uri="{D42A27DB-BD31-4B8C-83A1-F6EECF244321}">
                <p14:modId xmlns:p14="http://schemas.microsoft.com/office/powerpoint/2010/main" val="2141120195"/>
              </p:ext>
            </p:extLst>
          </p:nvPr>
        </p:nvGraphicFramePr>
        <p:xfrm>
          <a:off x="3203848" y="3657600"/>
          <a:ext cx="2736304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aphicFrame>
        <p:nvGraphicFramePr>
          <p:cNvPr id="7" name="Chart 6"/>
          <p:cNvGraphicFramePr/>
          <p:nvPr>
            <p:extLst>
              <p:ext uri="{D42A27DB-BD31-4B8C-83A1-F6EECF244321}">
                <p14:modId xmlns:p14="http://schemas.microsoft.com/office/powerpoint/2010/main" val="2149821212"/>
              </p:ext>
            </p:extLst>
          </p:nvPr>
        </p:nvGraphicFramePr>
        <p:xfrm>
          <a:off x="6156176" y="3657600"/>
          <a:ext cx="2759968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</p:spTree>
    <p:extLst>
      <p:ext uri="{BB962C8B-B14F-4D97-AF65-F5344CB8AC3E}">
        <p14:creationId xmlns:p14="http://schemas.microsoft.com/office/powerpoint/2010/main" val="39257169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262689881"/>
              </p:ext>
            </p:extLst>
          </p:nvPr>
        </p:nvGraphicFramePr>
        <p:xfrm>
          <a:off x="228600" y="228600"/>
          <a:ext cx="2759224" cy="27683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Chart 2"/>
          <p:cNvGraphicFramePr/>
          <p:nvPr>
            <p:extLst>
              <p:ext uri="{D42A27DB-BD31-4B8C-83A1-F6EECF244321}">
                <p14:modId xmlns:p14="http://schemas.microsoft.com/office/powerpoint/2010/main" val="1199929666"/>
              </p:ext>
            </p:extLst>
          </p:nvPr>
        </p:nvGraphicFramePr>
        <p:xfrm>
          <a:off x="3200400" y="228600"/>
          <a:ext cx="2759968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val="3832963034"/>
              </p:ext>
            </p:extLst>
          </p:nvPr>
        </p:nvGraphicFramePr>
        <p:xfrm>
          <a:off x="6172200" y="228600"/>
          <a:ext cx="2759968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4184429407"/>
              </p:ext>
            </p:extLst>
          </p:nvPr>
        </p:nvGraphicFramePr>
        <p:xfrm>
          <a:off x="228600" y="3886200"/>
          <a:ext cx="2736304" cy="27363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6" name="Chart 5"/>
          <p:cNvGraphicFramePr/>
          <p:nvPr>
            <p:extLst>
              <p:ext uri="{D42A27DB-BD31-4B8C-83A1-F6EECF244321}">
                <p14:modId xmlns:p14="http://schemas.microsoft.com/office/powerpoint/2010/main" val="4276786718"/>
              </p:ext>
            </p:extLst>
          </p:nvPr>
        </p:nvGraphicFramePr>
        <p:xfrm>
          <a:off x="3200400" y="3886200"/>
          <a:ext cx="2759968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aphicFrame>
        <p:nvGraphicFramePr>
          <p:cNvPr id="7" name="Chart 6"/>
          <p:cNvGraphicFramePr/>
          <p:nvPr>
            <p:extLst>
              <p:ext uri="{D42A27DB-BD31-4B8C-83A1-F6EECF244321}">
                <p14:modId xmlns:p14="http://schemas.microsoft.com/office/powerpoint/2010/main" val="2052763083"/>
              </p:ext>
            </p:extLst>
          </p:nvPr>
        </p:nvGraphicFramePr>
        <p:xfrm>
          <a:off x="6172200" y="3886200"/>
          <a:ext cx="2759968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</p:spTree>
    <p:extLst>
      <p:ext uri="{BB962C8B-B14F-4D97-AF65-F5344CB8AC3E}">
        <p14:creationId xmlns:p14="http://schemas.microsoft.com/office/powerpoint/2010/main" val="42443291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66608802"/>
              </p:ext>
            </p:extLst>
          </p:nvPr>
        </p:nvGraphicFramePr>
        <p:xfrm>
          <a:off x="228600" y="228600"/>
          <a:ext cx="2759224" cy="27683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Chart 2"/>
          <p:cNvGraphicFramePr/>
          <p:nvPr>
            <p:extLst>
              <p:ext uri="{D42A27DB-BD31-4B8C-83A1-F6EECF244321}">
                <p14:modId xmlns:p14="http://schemas.microsoft.com/office/powerpoint/2010/main" val="2421586218"/>
              </p:ext>
            </p:extLst>
          </p:nvPr>
        </p:nvGraphicFramePr>
        <p:xfrm>
          <a:off x="3200400" y="228600"/>
          <a:ext cx="2759968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val="2703658300"/>
              </p:ext>
            </p:extLst>
          </p:nvPr>
        </p:nvGraphicFramePr>
        <p:xfrm>
          <a:off x="6172200" y="228600"/>
          <a:ext cx="2759968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3344643651"/>
              </p:ext>
            </p:extLst>
          </p:nvPr>
        </p:nvGraphicFramePr>
        <p:xfrm>
          <a:off x="228600" y="3886200"/>
          <a:ext cx="2759968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6" name="Chart 5"/>
          <p:cNvGraphicFramePr/>
          <p:nvPr>
            <p:extLst>
              <p:ext uri="{D42A27DB-BD31-4B8C-83A1-F6EECF244321}">
                <p14:modId xmlns:p14="http://schemas.microsoft.com/office/powerpoint/2010/main" val="902927628"/>
              </p:ext>
            </p:extLst>
          </p:nvPr>
        </p:nvGraphicFramePr>
        <p:xfrm>
          <a:off x="3200400" y="3886200"/>
          <a:ext cx="2759968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aphicFrame>
        <p:nvGraphicFramePr>
          <p:cNvPr id="7" name="Chart 6"/>
          <p:cNvGraphicFramePr/>
          <p:nvPr>
            <p:extLst>
              <p:ext uri="{D42A27DB-BD31-4B8C-83A1-F6EECF244321}">
                <p14:modId xmlns:p14="http://schemas.microsoft.com/office/powerpoint/2010/main" val="1622638089"/>
              </p:ext>
            </p:extLst>
          </p:nvPr>
        </p:nvGraphicFramePr>
        <p:xfrm>
          <a:off x="6172200" y="3886200"/>
          <a:ext cx="2759968" cy="275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</p:spTree>
    <p:extLst>
      <p:ext uri="{BB962C8B-B14F-4D97-AF65-F5344CB8AC3E}">
        <p14:creationId xmlns:p14="http://schemas.microsoft.com/office/powerpoint/2010/main" val="21402168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915923594"/>
              </p:ext>
            </p:extLst>
          </p:nvPr>
        </p:nvGraphicFramePr>
        <p:xfrm>
          <a:off x="228600" y="228600"/>
          <a:ext cx="3623320" cy="36324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Chart 2"/>
          <p:cNvGraphicFramePr/>
          <p:nvPr>
            <p:extLst>
              <p:ext uri="{D42A27DB-BD31-4B8C-83A1-F6EECF244321}">
                <p14:modId xmlns:p14="http://schemas.microsoft.com/office/powerpoint/2010/main" val="3834768805"/>
              </p:ext>
            </p:extLst>
          </p:nvPr>
        </p:nvGraphicFramePr>
        <p:xfrm>
          <a:off x="5292080" y="3068960"/>
          <a:ext cx="3647728" cy="36319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6958019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491</TotalTime>
  <Words>2</Words>
  <Application>Microsoft Macintosh PowerPoint</Application>
  <PresentationFormat>On-screen Show (4:3)</PresentationFormat>
  <Paragraphs>2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16</cp:revision>
  <dcterms:created xsi:type="dcterms:W3CDTF">2012-11-17T11:07:40Z</dcterms:created>
  <dcterms:modified xsi:type="dcterms:W3CDTF">2014-07-28T04:11:49Z</dcterms:modified>
  <cp:category/>
</cp:coreProperties>
</file>

<file path=docProps/thumbnail.jpeg>
</file>