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MasterView">
  <p:normalViewPr>
    <p:restoredLeft sz="15620"/>
    <p:restoredTop sz="94660"/>
  </p:normalViewPr>
  <p:slideViewPr>
    <p:cSldViewPr>
      <p:cViewPr varScale="1">
        <p:scale>
          <a:sx n="220" d="100"/>
          <a:sy n="220" d="100"/>
        </p:scale>
        <p:origin x="-1072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ulle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quarter" idx="10"/>
          </p:nvPr>
        </p:nvSpPr>
        <p:spPr>
          <a:xfrm>
            <a:off x="1404033" y="1664507"/>
            <a:ext cx="6335935" cy="3528987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pic>
        <p:nvPicPr>
          <p:cNvPr id="5" name="Picture 4" descr="python-powered.png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092280" y="5877272"/>
            <a:ext cx="1778000" cy="7112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40514216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6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7</cp:revision>
  <dcterms:created xsi:type="dcterms:W3CDTF">2012-11-17T11:07:40Z</dcterms:created>
  <dcterms:modified xsi:type="dcterms:W3CDTF">2014-03-21T20:32:04Z</dcterms:modified>
  <cp:category/>
</cp:coreProperties>
</file>

<file path=docProps/thumbnail.jpeg>
</file>