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0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7920504"/>
        <c:axId val="-2068272744"/>
      </c:areaChart>
      <c:dateAx>
        <c:axId val="-2067920504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068272744"/>
        <c:crosses val="autoZero"/>
        <c:auto val="1"/>
        <c:lblOffset val="100"/>
        <c:baseTimeUnit val="days"/>
      </c:dateAx>
      <c:valAx>
        <c:axId val="-2068272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792050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63973096"/>
        <c:axId val="-2067022744"/>
      </c:barChart>
      <c:catAx>
        <c:axId val="-2063973096"/>
        <c:scaling>
          <c:orientation val="minMax"/>
        </c:scaling>
        <c:delete val="0"/>
        <c:axPos val="b"/>
        <c:majorTickMark val="none"/>
        <c:minorTickMark val="none"/>
        <c:tickLblPos val="none"/>
        <c:crossAx val="-2067022744"/>
        <c:crosses val="autoZero"/>
        <c:auto val="1"/>
        <c:lblAlgn val="ctr"/>
        <c:lblOffset val="100"/>
        <c:noMultiLvlLbl val="0"/>
      </c:catAx>
      <c:valAx>
        <c:axId val="-20670227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3973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52883832"/>
        <c:axId val="-2052512376"/>
      </c:barChart>
      <c:catAx>
        <c:axId val="-2052883832"/>
        <c:scaling>
          <c:orientation val="minMax"/>
        </c:scaling>
        <c:delete val="0"/>
        <c:axPos val="b"/>
        <c:majorTickMark val="none"/>
        <c:minorTickMark val="none"/>
        <c:tickLblPos val="none"/>
        <c:crossAx val="-2052512376"/>
        <c:crosses val="autoZero"/>
        <c:auto val="1"/>
        <c:lblAlgn val="ctr"/>
        <c:lblOffset val="100"/>
        <c:noMultiLvlLbl val="0"/>
      </c:catAx>
      <c:valAx>
        <c:axId val="-2052512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528838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63978104"/>
        <c:axId val="-2130175976"/>
      </c:barChart>
      <c:catAx>
        <c:axId val="-2063978104"/>
        <c:scaling>
          <c:orientation val="minMax"/>
        </c:scaling>
        <c:delete val="0"/>
        <c:axPos val="b"/>
        <c:majorTickMark val="none"/>
        <c:minorTickMark val="none"/>
        <c:tickLblPos val="none"/>
        <c:crossAx val="-2130175976"/>
        <c:crosses val="autoZero"/>
        <c:auto val="1"/>
        <c:lblAlgn val="ctr"/>
        <c:lblOffset val="100"/>
        <c:noMultiLvlLbl val="0"/>
      </c:catAx>
      <c:valAx>
        <c:axId val="-21301759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063978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7994936"/>
        <c:axId val="-2066936984"/>
      </c:lineChart>
      <c:catAx>
        <c:axId val="-2067994936"/>
        <c:scaling>
          <c:orientation val="minMax"/>
        </c:scaling>
        <c:delete val="0"/>
        <c:axPos val="b"/>
        <c:majorTickMark val="none"/>
        <c:minorTickMark val="none"/>
        <c:tickLblPos val="none"/>
        <c:crossAx val="-2066936984"/>
        <c:crosses val="autoZero"/>
        <c:auto val="1"/>
        <c:lblAlgn val="ctr"/>
        <c:lblOffset val="100"/>
        <c:noMultiLvlLbl val="0"/>
      </c:catAx>
      <c:valAx>
        <c:axId val="-2066936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79949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0161832"/>
        <c:axId val="-2050158648"/>
      </c:lineChart>
      <c:catAx>
        <c:axId val="-2050161832"/>
        <c:scaling>
          <c:orientation val="minMax"/>
        </c:scaling>
        <c:delete val="0"/>
        <c:axPos val="b"/>
        <c:majorTickMark val="none"/>
        <c:minorTickMark val="none"/>
        <c:tickLblPos val="none"/>
        <c:crossAx val="-2050158648"/>
        <c:crosses val="autoZero"/>
        <c:auto val="1"/>
        <c:lblAlgn val="ctr"/>
        <c:lblOffset val="100"/>
        <c:noMultiLvlLbl val="0"/>
      </c:catAx>
      <c:valAx>
        <c:axId val="-2050158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50161832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4797208"/>
        <c:axId val="-2065622360"/>
      </c:lineChart>
      <c:catAx>
        <c:axId val="-2064797208"/>
        <c:scaling>
          <c:orientation val="minMax"/>
        </c:scaling>
        <c:delete val="0"/>
        <c:axPos val="b"/>
        <c:majorTickMark val="none"/>
        <c:minorTickMark val="none"/>
        <c:tickLblPos val="none"/>
        <c:crossAx val="-2065622360"/>
        <c:crosses val="autoZero"/>
        <c:auto val="1"/>
        <c:lblAlgn val="ctr"/>
        <c:lblOffset val="100"/>
        <c:noMultiLvlLbl val="0"/>
      </c:catAx>
      <c:valAx>
        <c:axId val="-206562236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064797208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0006904"/>
        <c:axId val="-2048902376"/>
      </c:lineChart>
      <c:catAx>
        <c:axId val="-2140006904"/>
        <c:scaling>
          <c:orientation val="minMax"/>
        </c:scaling>
        <c:delete val="0"/>
        <c:axPos val="b"/>
        <c:majorTickMark val="none"/>
        <c:minorTickMark val="none"/>
        <c:tickLblPos val="none"/>
        <c:crossAx val="-2048902376"/>
        <c:crosses val="autoZero"/>
        <c:auto val="1"/>
        <c:lblAlgn val="ctr"/>
        <c:lblOffset val="100"/>
        <c:noMultiLvlLbl val="0"/>
      </c:catAx>
      <c:valAx>
        <c:axId val="-2048902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0006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65865192"/>
        <c:axId val="-2143512776"/>
      </c:lineChart>
      <c:catAx>
        <c:axId val="-2065865192"/>
        <c:scaling>
          <c:orientation val="minMax"/>
        </c:scaling>
        <c:delete val="0"/>
        <c:axPos val="b"/>
        <c:majorTickMark val="none"/>
        <c:minorTickMark val="none"/>
        <c:tickLblPos val="none"/>
        <c:crossAx val="-2143512776"/>
        <c:crosses val="autoZero"/>
        <c:auto val="1"/>
        <c:lblAlgn val="ctr"/>
        <c:lblOffset val="100"/>
        <c:noMultiLvlLbl val="0"/>
      </c:catAx>
      <c:valAx>
        <c:axId val="-2143512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5865192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54735976"/>
        <c:axId val="-2054516584"/>
      </c:lineChart>
      <c:catAx>
        <c:axId val="-2054735976"/>
        <c:scaling>
          <c:orientation val="minMax"/>
        </c:scaling>
        <c:delete val="0"/>
        <c:axPos val="b"/>
        <c:majorTickMark val="none"/>
        <c:minorTickMark val="none"/>
        <c:tickLblPos val="none"/>
        <c:crossAx val="-2054516584"/>
        <c:crosses val="autoZero"/>
        <c:auto val="1"/>
        <c:lblAlgn val="ctr"/>
        <c:lblOffset val="100"/>
        <c:noMultiLvlLbl val="0"/>
      </c:catAx>
      <c:valAx>
        <c:axId val="-20545165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054735976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1302680"/>
        <c:axId val="-2071300600"/>
      </c:areaChart>
      <c:dateAx>
        <c:axId val="-2071302680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071300600"/>
        <c:crosses val="autoZero"/>
        <c:auto val="1"/>
        <c:lblOffset val="100"/>
        <c:baseTimeUnit val="days"/>
      </c:dateAx>
      <c:valAx>
        <c:axId val="-2071300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130268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7187720"/>
        <c:axId val="-2067646872"/>
      </c:areaChart>
      <c:dateAx>
        <c:axId val="-2067187720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067646872"/>
        <c:crosses val="autoZero"/>
        <c:auto val="1"/>
        <c:lblOffset val="100"/>
        <c:baseTimeUnit val="days"/>
      </c:dateAx>
      <c:valAx>
        <c:axId val="-20676468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06718772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6953880"/>
        <c:axId val="-2064266120"/>
        <c:axId val="-2054488456"/>
      </c:area3DChart>
      <c:dateAx>
        <c:axId val="-2066953880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064266120"/>
        <c:crosses val="autoZero"/>
        <c:auto val="1"/>
        <c:lblOffset val="100"/>
        <c:baseTimeUnit val="days"/>
      </c:dateAx>
      <c:valAx>
        <c:axId val="-2064266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66953880"/>
        <c:crosses val="autoZero"/>
        <c:crossBetween val="midCat"/>
      </c:valAx>
      <c:serAx>
        <c:axId val="-2054488456"/>
        <c:scaling>
          <c:orientation val="minMax"/>
        </c:scaling>
        <c:delete val="0"/>
        <c:axPos val="b"/>
        <c:majorTickMark val="none"/>
        <c:minorTickMark val="none"/>
        <c:tickLblPos val="none"/>
        <c:crossAx val="-2064266120"/>
        <c:crosses val="autoZero"/>
      </c:ser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1976248"/>
        <c:axId val="-2068114376"/>
        <c:axId val="0"/>
      </c:area3DChart>
      <c:dateAx>
        <c:axId val="-2071976248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068114376"/>
        <c:crosses val="autoZero"/>
        <c:auto val="1"/>
        <c:lblOffset val="100"/>
        <c:baseTimeUnit val="days"/>
      </c:dateAx>
      <c:valAx>
        <c:axId val="-2068114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1976248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area3D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32.0</c:v>
                </c:pt>
                <c:pt idx="1">
                  <c:v>32.0</c:v>
                </c:pt>
                <c:pt idx="2">
                  <c:v>28.0</c:v>
                </c:pt>
                <c:pt idx="3">
                  <c:v>12.0</c:v>
                </c:pt>
                <c:pt idx="4">
                  <c:v>15.0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numRef>
              <c:f>Sheet1!$A$2:$A$6</c:f>
              <c:numCache>
                <c:formatCode>m/d/yy</c:formatCode>
                <c:ptCount val="5"/>
                <c:pt idx="0">
                  <c:v>37261.0</c:v>
                </c:pt>
                <c:pt idx="1">
                  <c:v>37262.0</c:v>
                </c:pt>
                <c:pt idx="2">
                  <c:v>37263.0</c:v>
                </c:pt>
                <c:pt idx="3">
                  <c:v>37264.0</c:v>
                </c:pt>
                <c:pt idx="4">
                  <c:v>37265.0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12.0</c:v>
                </c:pt>
                <c:pt idx="1">
                  <c:v>12.0</c:v>
                </c:pt>
                <c:pt idx="2">
                  <c:v>12.0</c:v>
                </c:pt>
                <c:pt idx="3">
                  <c:v>21.0</c:v>
                </c:pt>
                <c:pt idx="4">
                  <c:v>28.0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4026952"/>
        <c:axId val="-2069932152"/>
        <c:axId val="0"/>
      </c:area3DChart>
      <c:dateAx>
        <c:axId val="-2144026952"/>
        <c:scaling>
          <c:orientation val="minMax"/>
        </c:scaling>
        <c:delete val="0"/>
        <c:axPos val="b"/>
        <c:numFmt formatCode="m/d/yy" sourceLinked="1"/>
        <c:majorTickMark val="none"/>
        <c:minorTickMark val="none"/>
        <c:tickLblPos val="none"/>
        <c:crossAx val="-2069932152"/>
        <c:crosses val="autoZero"/>
        <c:auto val="1"/>
        <c:lblOffset val="100"/>
        <c:baseTimeUnit val="days"/>
      </c:dateAx>
      <c:valAx>
        <c:axId val="-20699321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4402695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0016488"/>
        <c:axId val="-2067475064"/>
      </c:barChart>
      <c:catAx>
        <c:axId val="-2130016488"/>
        <c:scaling>
          <c:orientation val="minMax"/>
        </c:scaling>
        <c:delete val="0"/>
        <c:axPos val="l"/>
        <c:majorTickMark val="none"/>
        <c:minorTickMark val="none"/>
        <c:tickLblPos val="none"/>
        <c:crossAx val="-2067475064"/>
        <c:crosses val="autoZero"/>
        <c:auto val="1"/>
        <c:lblAlgn val="ctr"/>
        <c:lblOffset val="100"/>
        <c:noMultiLvlLbl val="0"/>
      </c:catAx>
      <c:valAx>
        <c:axId val="-206747506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130016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66153896"/>
        <c:axId val="-2065454808"/>
      </c:barChart>
      <c:catAx>
        <c:axId val="-2066153896"/>
        <c:scaling>
          <c:orientation val="minMax"/>
        </c:scaling>
        <c:delete val="0"/>
        <c:axPos val="l"/>
        <c:majorTickMark val="none"/>
        <c:minorTickMark val="none"/>
        <c:tickLblPos val="none"/>
        <c:crossAx val="-2065454808"/>
        <c:crosses val="autoZero"/>
        <c:auto val="1"/>
        <c:lblAlgn val="ctr"/>
        <c:lblOffset val="100"/>
        <c:noMultiLvlLbl val="0"/>
      </c:catAx>
      <c:valAx>
        <c:axId val="-20654548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0661538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30300488"/>
        <c:axId val="-2064180088"/>
      </c:barChart>
      <c:catAx>
        <c:axId val="-2130300488"/>
        <c:scaling>
          <c:orientation val="minMax"/>
        </c:scaling>
        <c:delete val="0"/>
        <c:axPos val="l"/>
        <c:majorTickMark val="none"/>
        <c:minorTickMark val="none"/>
        <c:tickLblPos val="none"/>
        <c:crossAx val="-2064180088"/>
        <c:crosses val="autoZero"/>
        <c:auto val="1"/>
        <c:lblAlgn val="ctr"/>
        <c:lblOffset val="100"/>
        <c:noMultiLvlLbl val="0"/>
      </c:catAx>
      <c:valAx>
        <c:axId val="-2064180088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-2130300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chart" Target="../charts/chart5.xml"/><Relationship Id="rId7" Type="http://schemas.openxmlformats.org/officeDocument/2006/relationships/chart" Target="../charts/chart6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4" Type="http://schemas.openxmlformats.org/officeDocument/2006/relationships/chart" Target="../charts/chart9.xml"/><Relationship Id="rId5" Type="http://schemas.openxmlformats.org/officeDocument/2006/relationships/chart" Target="../charts/chart10.xml"/><Relationship Id="rId6" Type="http://schemas.openxmlformats.org/officeDocument/2006/relationships/chart" Target="../charts/chart11.xml"/><Relationship Id="rId7" Type="http://schemas.openxmlformats.org/officeDocument/2006/relationships/chart" Target="../charts/chart12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4" Type="http://schemas.openxmlformats.org/officeDocument/2006/relationships/chart" Target="../charts/chart15.xml"/><Relationship Id="rId5" Type="http://schemas.openxmlformats.org/officeDocument/2006/relationships/chart" Target="../charts/chart16.xml"/><Relationship Id="rId6" Type="http://schemas.openxmlformats.org/officeDocument/2006/relationships/chart" Target="../charts/chart17.xml"/><Relationship Id="rId7" Type="http://schemas.openxmlformats.org/officeDocument/2006/relationships/chart" Target="../charts/chart18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9.xml"/><Relationship Id="rId3" Type="http://schemas.openxmlformats.org/officeDocument/2006/relationships/chart" Target="../charts/char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953952575"/>
              </p:ext>
            </p:extLst>
          </p:nvPr>
        </p:nvGraphicFramePr>
        <p:xfrm>
          <a:off x="228600" y="228600"/>
          <a:ext cx="2759224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609752795"/>
              </p:ext>
            </p:extLst>
          </p:nvPr>
        </p:nvGraphicFramePr>
        <p:xfrm>
          <a:off x="3200400" y="228600"/>
          <a:ext cx="2739752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82243173"/>
              </p:ext>
            </p:extLst>
          </p:nvPr>
        </p:nvGraphicFramePr>
        <p:xfrm>
          <a:off x="6172200" y="228600"/>
          <a:ext cx="2720280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748830933"/>
              </p:ext>
            </p:extLst>
          </p:nvPr>
        </p:nvGraphicFramePr>
        <p:xfrm>
          <a:off x="228600" y="3657600"/>
          <a:ext cx="2759224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141120195"/>
              </p:ext>
            </p:extLst>
          </p:nvPr>
        </p:nvGraphicFramePr>
        <p:xfrm>
          <a:off x="3203848" y="3657600"/>
          <a:ext cx="2736304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149821212"/>
              </p:ext>
            </p:extLst>
          </p:nvPr>
        </p:nvGraphicFramePr>
        <p:xfrm>
          <a:off x="6156176" y="3657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925716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262689881"/>
              </p:ext>
            </p:extLst>
          </p:nvPr>
        </p:nvGraphicFramePr>
        <p:xfrm>
          <a:off x="228600" y="228600"/>
          <a:ext cx="2759224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199929666"/>
              </p:ext>
            </p:extLst>
          </p:nvPr>
        </p:nvGraphicFramePr>
        <p:xfrm>
          <a:off x="32004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832963034"/>
              </p:ext>
            </p:extLst>
          </p:nvPr>
        </p:nvGraphicFramePr>
        <p:xfrm>
          <a:off x="61722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184429407"/>
              </p:ext>
            </p:extLst>
          </p:nvPr>
        </p:nvGraphicFramePr>
        <p:xfrm>
          <a:off x="228600" y="3886200"/>
          <a:ext cx="273630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276786718"/>
              </p:ext>
            </p:extLst>
          </p:nvPr>
        </p:nvGraphicFramePr>
        <p:xfrm>
          <a:off x="32004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052763083"/>
              </p:ext>
            </p:extLst>
          </p:nvPr>
        </p:nvGraphicFramePr>
        <p:xfrm>
          <a:off x="61722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4244329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66608802"/>
              </p:ext>
            </p:extLst>
          </p:nvPr>
        </p:nvGraphicFramePr>
        <p:xfrm>
          <a:off x="228600" y="228600"/>
          <a:ext cx="2759224" cy="27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421586218"/>
              </p:ext>
            </p:extLst>
          </p:nvPr>
        </p:nvGraphicFramePr>
        <p:xfrm>
          <a:off x="32004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703658300"/>
              </p:ext>
            </p:extLst>
          </p:nvPr>
        </p:nvGraphicFramePr>
        <p:xfrm>
          <a:off x="6172200" y="2286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344643651"/>
              </p:ext>
            </p:extLst>
          </p:nvPr>
        </p:nvGraphicFramePr>
        <p:xfrm>
          <a:off x="2286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902927628"/>
              </p:ext>
            </p:extLst>
          </p:nvPr>
        </p:nvGraphicFramePr>
        <p:xfrm>
          <a:off x="32004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622638089"/>
              </p:ext>
            </p:extLst>
          </p:nvPr>
        </p:nvGraphicFramePr>
        <p:xfrm>
          <a:off x="6172200" y="3886200"/>
          <a:ext cx="2759968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140216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915923594"/>
              </p:ext>
            </p:extLst>
          </p:nvPr>
        </p:nvGraphicFramePr>
        <p:xfrm>
          <a:off x="228600" y="228600"/>
          <a:ext cx="3623320" cy="36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3834768805"/>
              </p:ext>
            </p:extLst>
          </p:nvPr>
        </p:nvGraphicFramePr>
        <p:xfrm>
          <a:off x="5292080" y="3068960"/>
          <a:ext cx="3647728" cy="3631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95801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2</Words>
  <Application>Microsoft Macintosh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16</cp:revision>
  <dcterms:created xsi:type="dcterms:W3CDTF">2012-11-17T11:07:40Z</dcterms:created>
  <dcterms:modified xsi:type="dcterms:W3CDTF">2014-07-28T04:11:49Z</dcterms:modified>
  <cp:category/>
</cp:coreProperties>
</file>