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xlsx" ContentType="application/vnd.openxmlformats-officedocument.spreadsheetml.sheet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63" d="100"/>
          <a:sy n="163" d="100"/>
        </p:scale>
        <p:origin x="-15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4.3</c:v>
                </c:pt>
                <c:pt idx="1">
                  <c:v>2.5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2.4</c:v>
                </c:pt>
                <c:pt idx="1">
                  <c:v>4.4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20938776"/>
        <c:axId val="2144407544"/>
      </c:barChart>
      <c:catAx>
        <c:axId val="2020938776"/>
        <c:scaling>
          <c:orientation val="minMax"/>
        </c:scaling>
        <c:delete val="0"/>
        <c:axPos val="l"/>
        <c:majorTickMark val="out"/>
        <c:minorTickMark val="none"/>
        <c:tickLblPos val="nextTo"/>
        <c:crossAx val="2144407544"/>
        <c:crosses val="autoZero"/>
        <c:auto val="1"/>
        <c:lblAlgn val="ctr"/>
        <c:lblOffset val="100"/>
        <c:noMultiLvlLbl val="0"/>
      </c:catAx>
      <c:valAx>
        <c:axId val="2144407544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202093877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4.3</c:v>
                </c:pt>
                <c:pt idx="1">
                  <c:v>2.5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2.4</c:v>
                </c:pt>
                <c:pt idx="1">
                  <c:v>4.4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2108843624"/>
        <c:axId val="-2109139384"/>
      </c:barChart>
      <c:catAx>
        <c:axId val="-2108843624"/>
        <c:scaling>
          <c:orientation val="minMax"/>
        </c:scaling>
        <c:delete val="0"/>
        <c:axPos val="l"/>
        <c:majorTickMark val="out"/>
        <c:minorTickMark val="none"/>
        <c:tickLblPos val="nextTo"/>
        <c:crossAx val="-2109139384"/>
        <c:crosses val="autoZero"/>
        <c:auto val="1"/>
        <c:lblAlgn val="ctr"/>
        <c:lblOffset val="100"/>
        <c:noMultiLvlLbl val="0"/>
      </c:catAx>
      <c:valAx>
        <c:axId val="-2109139384"/>
        <c:scaling>
          <c:orientation val="minMax"/>
        </c:scaling>
        <c:delete val="0"/>
        <c:axPos val="b"/>
        <c:majorGridlines/>
        <c:numFmt formatCode="0%" sourceLinked="1"/>
        <c:majorTickMark val="out"/>
        <c:minorTickMark val="none"/>
        <c:tickLblPos val="nextTo"/>
        <c:crossAx val="-210884362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4.3</c:v>
                </c:pt>
                <c:pt idx="1">
                  <c:v>2.5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2.4</c:v>
                </c:pt>
                <c:pt idx="1">
                  <c:v>4.4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20959064"/>
        <c:axId val="2020925768"/>
      </c:barChart>
      <c:catAx>
        <c:axId val="2020959064"/>
        <c:scaling>
          <c:orientation val="minMax"/>
        </c:scaling>
        <c:delete val="0"/>
        <c:axPos val="b"/>
        <c:majorTickMark val="out"/>
        <c:minorTickMark val="none"/>
        <c:tickLblPos val="nextTo"/>
        <c:crossAx val="2020925768"/>
        <c:crosses val="autoZero"/>
        <c:auto val="1"/>
        <c:lblAlgn val="ctr"/>
        <c:lblOffset val="100"/>
        <c:noMultiLvlLbl val="0"/>
      </c:catAx>
      <c:valAx>
        <c:axId val="202092576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02095906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11329448"/>
        <c:axId val="-2111249336"/>
      </c:lineChart>
      <c:catAx>
        <c:axId val="-2111329448"/>
        <c:scaling>
          <c:orientation val="minMax"/>
        </c:scaling>
        <c:delete val="0"/>
        <c:axPos val="b"/>
        <c:majorTickMark val="out"/>
        <c:minorTickMark val="none"/>
        <c:tickLblPos val="nextTo"/>
        <c:crossAx val="-2111249336"/>
        <c:crosses val="autoZero"/>
        <c:auto val="1"/>
        <c:lblAlgn val="ctr"/>
        <c:lblOffset val="100"/>
        <c:noMultiLvlLbl val="0"/>
      </c:catAx>
      <c:valAx>
        <c:axId val="-211124933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1132944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8.2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2096776198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531227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3560238009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491624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1157028561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965025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283715004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772290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1002842978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696638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</Words>
  <Application>Microsoft Macintosh PowerPoint</Application>
  <PresentationFormat>On-screen Show (4:3)</PresentationFormat>
  <Paragraphs>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neopraxis.org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subject/>
  <dc:creator>python-pptx</dc:creator>
  <cp:keywords/>
  <dc:description/>
  <cp:lastModifiedBy>Steve Canny</cp:lastModifiedBy>
  <cp:revision>10</cp:revision>
  <dcterms:created xsi:type="dcterms:W3CDTF">2012-11-17T11:07:40Z</dcterms:created>
  <dcterms:modified xsi:type="dcterms:W3CDTF">2014-08-24T21:05:14Z</dcterms:modified>
  <cp:category/>
</cp:coreProperties>
</file>