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7" d="100"/>
          <a:sy n="157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slide" Target="slides/slide4.xml"/>
  <Relationship Id="rId6" Type="http://schemas.openxmlformats.org/officeDocument/2006/relationships/printerSettings" Target="printerSettings/printerSettings1.bin"/>
  <Relationship Id="rId7" Type="http://schemas.openxmlformats.org/officeDocument/2006/relationships/presProps" Target="presProps.xml"/>
  <Relationship Id="rId8" Type="http://schemas.openxmlformats.org/officeDocument/2006/relationships/viewProps" Target="viewProps.xml"/>
  <Relationship Id="rId9" Type="http://schemas.openxmlformats.org/officeDocument/2006/relationships/theme" Target="theme/theme1.xml"/>
  <Relationship Id="rId10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_rels/slide4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8725" y="3244334"/>
            <a:ext cx="374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Italic = True</a:t>
            </a:r>
            <a:r>
              <a:rPr lang="en-US" i="0" dirty="0" smtClean="0"/>
              <a:t> Italic = False</a:t>
            </a:r>
            <a:r>
              <a:rPr lang="en-US" dirty="0" smtClean="0"/>
              <a:t> Italic = 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50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914400"/>
            <a:ext cx="1803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default textbox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828800"/>
            <a:ext cx="21778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/>
              <a:t>42pt text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150464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21302" y="1437501"/>
            <a:ext cx="91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Bold on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114183" y="324433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Bold off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2712" y="5051167"/>
            <a:ext cx="1978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Bold None (inherit)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52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62850" y="2690336"/>
            <a:ext cx="18183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Underline on</a:t>
            </a:r>
            <a:br>
              <a:rPr lang="en-US" u="sng" dirty="0" smtClean="0"/>
            </a:br>
            <a:r>
              <a:rPr lang="en-US" u="none" dirty="0" smtClean="0"/>
              <a:t>Underline off</a:t>
            </a:r>
            <a:br>
              <a:rPr lang="en-US" dirty="0" smtClean="0"/>
            </a:br>
            <a:r>
              <a:rPr lang="en-US" dirty="0" smtClean="0"/>
              <a:t>Underline inherit</a:t>
            </a:r>
            <a:br>
              <a:rPr lang="en-US" dirty="0" smtClean="0"/>
            </a:br>
            <a:r>
              <a:rPr lang="en-US" u="dbl" dirty="0" smtClean="0"/>
              <a:t>Underline double</a:t>
            </a:r>
            <a:br>
              <a:rPr lang="en-US" u="dbl" dirty="0" smtClean="0"/>
            </a:br>
            <a:r>
              <a:rPr lang="en-US" u="wavy" dirty="0" smtClean="0"/>
              <a:t>Underline wavy</a:t>
            </a:r>
            <a:endParaRPr lang="en-US" u="wavy" dirty="0"/>
          </a:p>
        </p:txBody>
      </p:sp>
    </p:spTree>
    <p:extLst>
      <p:ext uri="{BB962C8B-B14F-4D97-AF65-F5344CB8AC3E}">
        <p14:creationId xmlns:p14="http://schemas.microsoft.com/office/powerpoint/2010/main" val="532203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25</Words>
  <Application>Microsoft Macintosh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14</cp:revision>
  <dcterms:created xsi:type="dcterms:W3CDTF">2012-11-17T11:07:40Z</dcterms:created>
  <dcterms:modified xsi:type="dcterms:W3CDTF">2014-09-22T06:19:28Z</dcterms:modified>
  <cp:category/>
</cp:coreProperties>
</file>