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7" d="100"/>
          <a:sy n="157" d="100"/>
        </p:scale>
        <p:origin x="-1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24744"/>
            <a:ext cx="9678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Foo Bar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Baz</a:t>
            </a:r>
            <a:r>
              <a:rPr lang="en-US" dirty="0" smtClean="0"/>
              <a:t> Zoo </a:t>
            </a:r>
            <a:br>
              <a:rPr lang="en-US" dirty="0" smtClean="0"/>
            </a:br>
            <a:fld id="{4ACDC551-8A53-AE47-95A7-4A2F0C1FFF1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430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8</cp:revision>
  <dcterms:created xsi:type="dcterms:W3CDTF">2012-11-17T11:07:40Z</dcterms:created>
  <dcterms:modified xsi:type="dcterms:W3CDTF">2014-09-15T22:45:43Z</dcterms:modified>
  <cp:category/>
</cp:coreProperties>
</file>