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'1.0' encoding='UTF-8' standalone='yes'?>
<Relationships xmlns="http://schemas.openxmlformats.org/package/2006/relationships"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9695" autoAdjust="0"/>
  </p:normalViewPr>
  <p:slideViewPr>
    <p:cSldViewPr>
      <p:cViewPr varScale="1">
        <p:scale>
          <a:sx n="166" d="100"/>
          <a:sy n="166" d="100"/>
        </p:scale>
        <p:origin x="-136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'1.0' encoding='UTF-8' standalone='yes'?>
<Relationships xmlns="http://schemas.openxmlformats.org/package/2006/relationships">
  <Relationship Id="rId3" Type="http://schemas.openxmlformats.org/officeDocument/2006/relationships/slide" Target="slides/slide2.xml"/>
  <Relationship Id="rId4" Type="http://schemas.openxmlformats.org/officeDocument/2006/relationships/slide" Target="slides/slide3.xml"/>
  <Relationship Id="rId5" Type="http://schemas.openxmlformats.org/officeDocument/2006/relationships/slide" Target="slides/slide4.xml"/>
  <Relationship Id="rId6" Type="http://schemas.openxmlformats.org/officeDocument/2006/relationships/slide" Target="slides/slide5.xml"/>
  <Relationship Id="rId7" Type="http://schemas.openxmlformats.org/officeDocument/2006/relationships/printerSettings" Target="printerSettings/printerSettings1.bin"/>
  <Relationship Id="rId8" Type="http://schemas.openxmlformats.org/officeDocument/2006/relationships/presProps" Target="presProps.xml"/>
  <Relationship Id="rId9" Type="http://schemas.openxmlformats.org/officeDocument/2006/relationships/viewProps" Target="viewProps.xml"/>
  <Relationship Id="rId10" Type="http://schemas.openxmlformats.org/officeDocument/2006/relationships/theme" Target="theme/theme1.xml"/>
  <Relationship Id="rId11" Type="http://schemas.openxmlformats.org/officeDocument/2006/relationships/tableStyles" Target="tableStyles.xml"/>
  <Relationship Id="rId1" Type="http://schemas.openxmlformats.org/officeDocument/2006/relationships/slideMaster" Target="slideMasters/slideMaster1.xml"/>
  <Relationship Id="rId2" Type="http://schemas.openxmlformats.org/officeDocument/2006/relationships/slide" Target="slides/slide1.xml"/>
</Relationships>

</file>

<file path=ppt/charts/_rels/chart1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1.xlsx"/>
</Relationships>

</file>

<file path=ppt/charts/_rels/chart2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2.xlsx"/>
</Relationships>

</file>

<file path=ppt/charts/_rels/chart3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3.xlsx"/>
</Relationships>

</file>

<file path=ppt/charts/_rels/chart4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4.xlsx"/>
</Relationships>

</file>

<file path=ppt/charts/_rels/chart5.xml.rels><?xml version='1.0' encoding='UTF-8' standalone='yes'?>
<Relationships xmlns="http://schemas.openxmlformats.org/package/2006/relationships">
  <Relationship Id="rId1" Type="http://schemas.openxmlformats.org/officeDocument/2006/relationships/package" Target="../embeddings/Microsoft_Excel_Sheet5.xlsx"/>
</Relationships>
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110127752"/>
        <c:axId val="-2110557112"/>
      </c:barChart>
      <c:catAx>
        <c:axId val="-2110127752"/>
        <c:scaling>
          <c:orientation val="minMax"/>
        </c:scaling>
        <c:delete val="0"/>
        <c:axPos val="b"/>
        <c:majorTickMark val="out"/>
        <c:minorTickMark val="none"/>
        <c:tickLblPos val="nextTo"/>
        <c:crossAx val="-2110557112"/>
        <c:crosses val="autoZero"/>
        <c:auto val="1"/>
        <c:lblAlgn val="ctr"/>
        <c:lblOffset val="100"/>
        <c:noMultiLvlLbl val="0"/>
      </c:catAx>
      <c:valAx>
        <c:axId val="-21105571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1012775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gapWidth val="300"/>
        <c:overlap val="42"/>
        <c:axId val="2113896840"/>
        <c:axId val="-2109943688"/>
      </c:barChart>
      <c:catAx>
        <c:axId val="2113896840"/>
        <c:scaling>
          <c:orientation val="minMax"/>
        </c:scaling>
        <c:delete val="0"/>
        <c:axPos val="b"/>
        <c:majorTickMark val="out"/>
        <c:minorTickMark val="none"/>
        <c:tickLblPos val="nextTo"/>
        <c:crossAx val="-2109943688"/>
        <c:crosses val="autoZero"/>
        <c:auto val="1"/>
        <c:lblAlgn val="ctr"/>
        <c:lblOffset val="100"/>
        <c:noMultiLvlLbl val="0"/>
      </c:catAx>
      <c:valAx>
        <c:axId val="-21099436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11389684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1.2</c:v>
                </c:pt>
                <c:pt idx="1">
                  <c:v>2.3</c:v>
                </c:pt>
                <c:pt idx="2">
                  <c:v>3.4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4.5</c:v>
                </c:pt>
                <c:pt idx="1">
                  <c:v>5.6</c:v>
                </c:pt>
                <c:pt idx="2">
                  <c:v>6.7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dLbls>
            <c:numFmt formatCode="#,##0.0" sourceLinked="0"/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7.8</c:v>
                </c:pt>
                <c:pt idx="1">
                  <c:v>8.9</c:v>
                </c:pt>
                <c:pt idx="2">
                  <c:v>9.0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-42"/>
        <c:axId val="-2108833576"/>
        <c:axId val="-2109714648"/>
      </c:barChart>
      <c:catAx>
        <c:axId val="-2108833576"/>
        <c:scaling>
          <c:orientation val="minMax"/>
        </c:scaling>
        <c:delete val="0"/>
        <c:axPos val="l"/>
        <c:majorTickMark val="out"/>
        <c:minorTickMark val="none"/>
        <c:tickLblPos val="nextTo"/>
        <c:crossAx val="-2109714648"/>
        <c:crosses val="autoZero"/>
        <c:auto val="1"/>
        <c:lblAlgn val="ctr"/>
        <c:lblOffset val="100"/>
        <c:noMultiLvlLbl val="0"/>
      </c:catAx>
      <c:valAx>
        <c:axId val="-2109714648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-210883357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10.0</c:v>
                </c:pt>
                <c:pt idx="1">
                  <c:v>4.0</c:v>
                </c:pt>
                <c:pt idx="2">
                  <c:v>8.0</c:v>
                </c:pt>
              </c:numCache>
            </c:numRef>
          </c:bubbleSize>
          <c:bubble3D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-2109468456"/>
        <c:axId val="-2105837592"/>
      </c:bubbleChart>
      <c:valAx>
        <c:axId val="-21094684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05837592"/>
        <c:crosses val="autoZero"/>
        <c:crossBetween val="midCat"/>
      </c:valAx>
      <c:valAx>
        <c:axId val="-210583759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09468456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10.0</c:v>
                </c:pt>
                <c:pt idx="1">
                  <c:v>4.0</c:v>
                </c:pt>
                <c:pt idx="2">
                  <c:v>8.0</c:v>
                </c:pt>
              </c:numCache>
            </c:numRef>
          </c:bubbleSize>
          <c:bubble3D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70"/>
        <c:showNegBubbles val="0"/>
        <c:axId val="-2110529576"/>
        <c:axId val="-2110534088"/>
      </c:bubbleChart>
      <c:valAx>
        <c:axId val="-211052957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10534088"/>
        <c:crosses val="autoZero"/>
        <c:crossBetween val="midCat"/>
      </c:valAx>
      <c:valAx>
        <c:axId val="-21105340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10529576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1.xml"/>
</Relationships>

</file>

<file path=ppt/slides/_rels/slide2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2.xml"/>
</Relationships>

</file>

<file path=ppt/slides/_rels/slide3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3.xml"/>
</Relationships>

</file>

<file path=ppt/slides/_rels/slide4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4.xml"/>
</Relationships>

</file>

<file path=ppt/slides/_rels/slide5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chart" Target="../charts/chart5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19229706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447743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37509093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854292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42060517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1723316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93153135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331526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02856121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3571445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8</Words>
  <Application>Microsoft Macintosh PowerPoint</Application>
  <PresentationFormat>On-screen Show (4:3)</PresentationFormat>
  <Paragraphs>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10</cp:revision>
  <dcterms:created xsi:type="dcterms:W3CDTF">2012-11-17T11:07:40Z</dcterms:created>
  <dcterms:modified xsi:type="dcterms:W3CDTF">2016-05-07T19:03:44Z</dcterms:modified>
  <cp:category/>
</cp:coreProperties>
</file>

<file path=docProps/thumbnail.jpeg>
</file>