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6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hevron 1"/>
          <p:cNvSpPr/>
          <p:nvPr/>
        </p:nvSpPr>
        <p:spPr>
          <a:xfrm>
            <a:off x="4329684" y="3186684"/>
            <a:ext cx="484632" cy="484632"/>
          </a:xfrm>
          <a:prstGeom prst="chevron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996906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2016-05-26T07:06:24Z</dcterms:modified>
  <cp:category/>
</cp:coreProperties>
</file>

<file path=docProps/thumbnail.jpeg>
</file>