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-4.3</c:v>
                </c:pt>
                <c:pt idx="1">
                  <c:v>2.5</c:v>
                </c:pt>
                <c:pt idx="2">
                  <c:v>3.5</c:v>
                </c:pt>
                <c:pt idx="3">
                  <c:v>-4.5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-4.4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-3.0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6921720"/>
        <c:axId val="-2146942840"/>
      </c:barChart>
      <c:catAx>
        <c:axId val="-2146921720"/>
        <c:scaling>
          <c:orientation val="minMax"/>
        </c:scaling>
        <c:delete val="0"/>
        <c:axPos val="b"/>
        <c:majorTickMark val="out"/>
        <c:minorTickMark val="none"/>
        <c:tickLblPos val="nextTo"/>
        <c:crossAx val="-2146942840"/>
        <c:crosses val="autoZero"/>
        <c:auto val="1"/>
        <c:lblAlgn val="ctr"/>
        <c:lblOffset val="100"/>
        <c:noMultiLvlLbl val="0"/>
      </c:catAx>
      <c:valAx>
        <c:axId val="-2146942840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crossAx val="-21469217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02119880"/>
        <c:axId val="-2099448312"/>
      </c:barChart>
      <c:catAx>
        <c:axId val="-2102119880"/>
        <c:scaling>
          <c:orientation val="minMax"/>
        </c:scaling>
        <c:delete val="0"/>
        <c:axPos val="b"/>
        <c:majorTickMark val="out"/>
        <c:minorTickMark val="none"/>
        <c:tickLblPos val="nextTo"/>
        <c:crossAx val="-2099448312"/>
        <c:crosses val="autoZero"/>
        <c:auto val="1"/>
        <c:lblAlgn val="ctr"/>
        <c:lblOffset val="100"/>
        <c:noMultiLvlLbl val="0"/>
      </c:catAx>
      <c:valAx>
        <c:axId val="-2099448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out"/>
        <c:tickLblPos val="nextTo"/>
        <c:crossAx val="-2102119880"/>
        <c:crosses val="autoZero"/>
        <c:crossBetween val="between"/>
        <c:majorUnit val="20.0"/>
        <c:minorUnit val="4.2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1600" b="0" i="1" baseline="0" dirty="0" err="1" smtClean="0">
                <a:effectLst/>
              </a:rPr>
              <a:t>value_axis.crosses</a:t>
            </a:r>
            <a:r>
              <a:rPr lang="en-US" sz="1600" b="0" i="1" baseline="0" dirty="0" smtClean="0">
                <a:effectLst/>
              </a:rPr>
              <a:t> == XL_AXIS_CROSSES.MAXIMUM</a:t>
            </a:r>
            <a:endParaRPr lang="en-US" sz="2000" dirty="0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2261768"/>
        <c:axId val="-2099695624"/>
      </c:scatterChart>
      <c:valAx>
        <c:axId val="-2102261768"/>
        <c:scaling>
          <c:orientation val="minMax"/>
        </c:scaling>
        <c:delete val="0"/>
        <c:axPos val="t"/>
        <c:numFmt formatCode="General" sourceLinked="1"/>
        <c:majorTickMark val="out"/>
        <c:minorTickMark val="none"/>
        <c:tickLblPos val="nextTo"/>
        <c:crossAx val="-2099695624"/>
        <c:crosses val="max"/>
        <c:crossBetween val="midCat"/>
      </c:valAx>
      <c:valAx>
        <c:axId val="-2099695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226176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600" b="0" i="1"/>
            </a:pPr>
            <a:r>
              <a:rPr lang="en-US" sz="1600" b="0" i="1" dirty="0" err="1" smtClean="0"/>
              <a:t>value_axis.crosses</a:t>
            </a:r>
            <a:r>
              <a:rPr lang="en-US" sz="1600" b="0" i="1" dirty="0" smtClean="0"/>
              <a:t> == XL_AXIS_CROSSES.MINIMUM</a:t>
            </a:r>
            <a:endParaRPr lang="en-US" sz="1600" b="0" i="1" dirty="0"/>
          </a:p>
        </c:rich>
      </c:tx>
      <c:layout/>
      <c:overlay val="0"/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-3.8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10.0</c:v>
                </c:pt>
                <c:pt idx="1">
                  <c:v>4.0</c:v>
                </c:pt>
                <c:pt idx="2">
                  <c:v>8.0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141259496"/>
        <c:axId val="-2102264072"/>
      </c:bubbleChart>
      <c:valAx>
        <c:axId val="-2141259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2264072"/>
        <c:crosses val="min"/>
        <c:crossBetween val="midCat"/>
      </c:valAx>
      <c:valAx>
        <c:axId val="-2102264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125949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2272760"/>
        <c:axId val="-2141802216"/>
      </c:scatterChart>
      <c:valAx>
        <c:axId val="-2102272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41802216"/>
        <c:crossesAt val="2.75"/>
        <c:crossBetween val="midCat"/>
      </c:valAx>
      <c:valAx>
        <c:axId val="-2141802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227276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-3.2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10.0</c:v>
                </c:pt>
                <c:pt idx="1">
                  <c:v>4.0</c:v>
                </c:pt>
                <c:pt idx="2">
                  <c:v>8.0</c:v>
                </c:pt>
              </c:numCache>
            </c:numRef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102176456"/>
        <c:axId val="-2142190120"/>
      </c:bubbleChart>
      <c:valAx>
        <c:axId val="-2102176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42190120"/>
        <c:crossesAt val="-1.5"/>
        <c:crossBetween val="midCat"/>
      </c:valAx>
      <c:valAx>
        <c:axId val="-2142190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217645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numRef>
              <c:f>Sheet1!$A$2:$A$8</c:f>
              <c:numCache>
                <c:formatCode>m/d/yy</c:formatCode>
                <c:ptCount val="7"/>
                <c:pt idx="0">
                  <c:v>25204.0</c:v>
                </c:pt>
                <c:pt idx="1">
                  <c:v>25205.0</c:v>
                </c:pt>
                <c:pt idx="2">
                  <c:v>25215.0</c:v>
                </c:pt>
                <c:pt idx="3">
                  <c:v>25223.0</c:v>
                </c:pt>
                <c:pt idx="4">
                  <c:v>25233.0</c:v>
                </c:pt>
                <c:pt idx="5">
                  <c:v>25244.0</c:v>
                </c:pt>
                <c:pt idx="6">
                  <c:v>25254.0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3.6</c:v>
                </c:pt>
                <c:pt idx="5">
                  <c:v>15.0</c:v>
                </c:pt>
                <c:pt idx="6">
                  <c:v>17.0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79177912"/>
        <c:axId val="-2079174840"/>
      </c:lineChart>
      <c:dateAx>
        <c:axId val="-2079177912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crossAx val="-2079174840"/>
        <c:crosses val="autoZero"/>
        <c:auto val="1"/>
        <c:lblOffset val="100"/>
        <c:baseTimeUnit val="days"/>
      </c:dateAx>
      <c:valAx>
        <c:axId val="-2079174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91779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04385469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24445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8929728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367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28989328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7379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09490069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61326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51043342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57917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45640221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7326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83020541"/>
              </p:ext>
            </p:extLst>
          </p:nvPr>
        </p:nvGraphicFramePr>
        <p:xfrm>
          <a:off x="251520" y="260648"/>
          <a:ext cx="8568952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2714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14</Words>
  <Application>Microsoft Macintosh PowerPoint</Application>
  <PresentationFormat>On-screen Show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15</cp:revision>
  <dcterms:created xsi:type="dcterms:W3CDTF">2012-11-17T11:07:40Z</dcterms:created>
  <dcterms:modified xsi:type="dcterms:W3CDTF">2016-12-21T20:36:02Z</dcterms:modified>
  <cp:category/>
</cp:coreProperties>
</file>