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38271288"/>
        <c:axId val="-2037797832"/>
      </c:barChart>
      <c:catAx>
        <c:axId val="-2038271288"/>
        <c:scaling>
          <c:orientation val="minMax"/>
        </c:scaling>
        <c:delete val="0"/>
        <c:axPos val="b"/>
        <c:majorTickMark val="out"/>
        <c:minorTickMark val="none"/>
        <c:tickLblPos val="nextTo"/>
        <c:crossAx val="-2037797832"/>
        <c:crosses val="autoZero"/>
        <c:auto val="1"/>
        <c:lblAlgn val="ctr"/>
        <c:lblOffset val="100"/>
        <c:noMultiLvlLbl val="0"/>
      </c:catAx>
      <c:valAx>
        <c:axId val="-2037797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382712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68875880"/>
        <c:axId val="-2069014360"/>
      </c:barChart>
      <c:catAx>
        <c:axId val="-2068875880"/>
        <c:scaling>
          <c:orientation val="minMax"/>
        </c:scaling>
        <c:delete val="0"/>
        <c:axPos val="b"/>
        <c:majorTickMark val="out"/>
        <c:minorTickMark val="none"/>
        <c:tickLblPos val="nextTo"/>
        <c:crossAx val="-2069014360"/>
        <c:crosses val="autoZero"/>
        <c:auto val="1"/>
        <c:lblAlgn val="ctr"/>
        <c:lblOffset val="100"/>
        <c:noMultiLvlLbl val="0"/>
      </c:catAx>
      <c:valAx>
        <c:axId val="-2069014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88758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38559014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5272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56243773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1296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2014-09-02T05:22:12Z</dcterms:modified>
  <cp:category/>
</cp:coreProperties>
</file>