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57" autoAdjust="0"/>
    <p:restoredTop sz="96620" autoAdjust="0"/>
  </p:normalViewPr>
  <p:slideViewPr>
    <p:cSldViewPr>
      <p:cViewPr varScale="1">
        <p:scale>
          <a:sx n="174" d="100"/>
          <a:sy n="174" d="100"/>
        </p:scale>
        <p:origin x="-16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19712296"/>
        <c:axId val="-2071445000"/>
      </c:barChart>
      <c:catAx>
        <c:axId val="-2019712296"/>
        <c:scaling>
          <c:orientation val="minMax"/>
        </c:scaling>
        <c:delete val="0"/>
        <c:axPos val="b"/>
        <c:majorTickMark val="out"/>
        <c:minorTickMark val="none"/>
        <c:tickLblPos val="nextTo"/>
        <c:crossAx val="-2071445000"/>
        <c:crosses val="autoZero"/>
        <c:auto val="1"/>
        <c:lblAlgn val="ctr"/>
        <c:lblOffset val="100"/>
        <c:noMultiLvlLbl val="0"/>
      </c:catAx>
      <c:valAx>
        <c:axId val="-20714450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197122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70414600"/>
        <c:axId val="-2070898296"/>
      </c:barChart>
      <c:lineChart>
        <c:grouping val="standard"/>
        <c:varyColors val="0"/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70414600"/>
        <c:axId val="-2070898296"/>
      </c:lineChart>
      <c:catAx>
        <c:axId val="-2070414600"/>
        <c:scaling>
          <c:orientation val="minMax"/>
        </c:scaling>
        <c:delete val="0"/>
        <c:axPos val="b"/>
        <c:majorTickMark val="out"/>
        <c:minorTickMark val="none"/>
        <c:tickLblPos val="nextTo"/>
        <c:crossAx val="-2070898296"/>
        <c:crosses val="autoZero"/>
        <c:auto val="1"/>
        <c:lblAlgn val="ctr"/>
        <c:lblOffset val="100"/>
        <c:noMultiLvlLbl val="0"/>
      </c:catAx>
      <c:valAx>
        <c:axId val="-2070898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704146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407652851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14135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07475656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3021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8</cp:revision>
  <dcterms:created xsi:type="dcterms:W3CDTF">2012-11-17T11:07:40Z</dcterms:created>
  <dcterms:modified xsi:type="dcterms:W3CDTF">2016-12-08T03:52:29Z</dcterms:modified>
  <cp:category/>
</cp:coreProperties>
</file>