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2" d="100"/>
          <a:sy n="172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printerSettings" Target="printerSettings/printerSettings1.bin"/>
  <Relationship Id="rId5" Type="http://schemas.openxmlformats.org/officeDocument/2006/relationships/presProps" Target="presProps.xml"/>
  <Relationship Id="rId6" Type="http://schemas.openxmlformats.org/officeDocument/2006/relationships/viewProps" Target="viewProps.xml"/>
  <Relationship Id="rId7" Type="http://schemas.openxmlformats.org/officeDocument/2006/relationships/theme" Target="theme/theme1.xml"/>
  <Relationship Id="rId8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45217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45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77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2016-07-02T23:26:06Z</dcterms:modified>
  <cp:category/>
</cp:coreProperties>
</file>