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2" Type="http://schemas.openxmlformats.org/package/2006/relationships/metadata/thumbnail" Target="docProps/thumbnail.jpeg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5" Type="http://schemas.openxmlformats.org/officeDocument/2006/relationships/presProps" Target="presProps.xml"/><Relationship Id="rId4" Type="http://schemas.openxmlformats.org/officeDocument/2006/relationships/printerSettings" Target="printerSettings/printerSettings1.bin"/><Relationship Id="rId8" Type="http://schemas.openxmlformats.org/officeDocument/2006/relationships/tableStyles" Target="tableStyles.xml"/><Relationship Id="rId2" Type="http://schemas.openxmlformats.org/officeDocument/2006/relationships/slide" Target="slides/slide1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2" Type="http://schemas.openxmlformats.org/officeDocument/2006/relationships/hyperlink" Target="http://yahoo.com" TargetMode="External"/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