
<file path=[Content_Types].xml><?xml version="1.0" encoding="utf-8"?>
<Types xmlns="http://schemas.openxmlformats.org/package/2006/content-types">
  <Default ContentType="application/vnd.openxmlformats-officedocument.presentationml.printerSettings" Extension="bin"/>
  <Default ContentType="image/jpeg" Extension="jpeg"/>
  <Default ContentType="application/vnd.openxmlformats-package.relationships+xml" Extension="rels"/>
  <Default ContentType="application/xml" Extension="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4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1" d="100"/>
          <a:sy n="161" d="100"/>
        </p:scale>
        <p:origin x="-161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'1.0' encoding='UTF-8' standalone='yes'?>
<Relationships xmlns="http://schemas.openxmlformats.org/package/2006/relationships"><Relationship Id="rId8" Type="http://schemas.openxmlformats.org/officeDocument/2006/relationships/tableStyles" Target="tableStyles.xml"/><Relationship Id="rId7" Type="http://schemas.openxmlformats.org/officeDocument/2006/relationships/theme" Target="theme/theme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printerSettings" Target="printerSettings/printerSettings1.bin"/><Relationship Id="rId3" Type="http://schemas.openxmlformats.org/officeDocument/2006/relationships/slide" Target="slides/slide2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2" Type="http://schemas.openxmlformats.org/officeDocument/2006/relationships/hyperlink" Target="http://yahoo.com" TargetMode="External"/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899592" y="1124744"/>
            <a:ext cx="1226455" cy="1200329"/>
          </a:xfrm>
          <a:prstGeom prst="rect">
            <a:avLst/>
          </a:prstGeom>
          <a:noFill/>
        </p:spPr>
        <p:txBody>
          <a:bodyPr rtlCol="0">
            <a:spAutoFit/>
          </a:bodyPr>
          <a:lstStyle/>
          <a:p>
            <a:r>
              <a:rPr lang="en-US" dirty="0" smtClean="0"/>
              <a:t> Foo Bar </a:t>
            </a:r>
            <a:br>
              <a:rPr lang="en-US" dirty="0" smtClean="0"/>
            </a:br>
            <a:r>
              <a:rPr lang="en-US" dirty="0" smtClean="0"/>
              <a:t> </a:t>
            </a:r>
            <a:r>
              <a:rPr lang="en-US" dirty="0" err="1" smtClean="0"/>
              <a:t>Baz</a:t>
            </a:r>
            <a:r>
              <a:rPr lang="en-US" dirty="0" smtClean="0"/>
              <a:t> Zoo </a:t>
            </a:r>
            <a:br>
              <a:rPr lang="en-US" dirty="0" smtClean="0"/>
            </a:br>
            <a:fld id="{4ACDC551-8A53-AE47-95A7-4A2F0C1FFF1B}" type="slidenum">
              <a:rPr lang="en-US" smtClean="0"/>
              <a:t>1</a:t>
            </a:fld>
            <a:endParaRPr lang="en-US" dirty="0" smtClean="0"/>
          </a:p>
          <a:p>
            <a:r>
              <a:rPr lang="en-US" smtClean="0">
                <a:hlinkClick r:id="rId2"/>
              </a:rPr>
              <a:t>yahoo.com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64307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94547037"/>
              </p:ext>
            </p:extLst>
          </p:nvPr>
        </p:nvGraphicFramePr>
        <p:xfrm>
          <a:off x="1524000" y="1397000"/>
          <a:ext cx="6096000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Text run in table cell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997609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</TotalTime>
  <Words>8</Words>
  <Application>Microsoft Macintosh PowerPoint</Application>
  <PresentationFormat>On-screen Show (4:3)</PresentationFormat>
  <Paragraphs>3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12</cp:revision>
  <dcterms:created xsi:type="dcterms:W3CDTF">2012-11-17T11:07:40Z</dcterms:created>
  <dcterms:modified xsi:type="dcterms:W3CDTF">2016-05-26T23:35:10Z</dcterms:modified>
  <cp:category/>
</cp:coreProperties>
</file>

<file path=docProps/thumbnail.jpeg>
</file>