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7" autoAdjust="0"/>
    <p:restoredTop sz="94660"/>
  </p:normalViewPr>
  <p:slideViewPr>
    <p:cSldViewPr snapToGrid="0">
      <p:cViewPr varScale="1">
        <p:scale>
          <a:sx n="75" d="100"/>
          <a:sy n="75" d="100"/>
        </p:scale>
        <p:origin x="264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3DA3910-8A09-55D3-80C2-A70E89BAE1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85754E29-A9B4-D9CF-4A4D-AFE2B2A0B2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13FCF4D-2B26-F1FE-CBFE-3A83A567BE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EC1F6-FFF8-4F71-A3A4-31DCE320DB7D}" type="datetimeFigureOut">
              <a:rPr lang="en-US" smtClean="0"/>
              <a:t>4/14/2025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27CF7E9-6E97-D8D4-AFB6-61D9C147B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7D476A7-46E7-DFCA-F001-C38362967E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BFE6C-6EB7-475C-9BE9-AF9A55DDC01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4621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6E2640-EFB3-140A-BE87-82EFF4D762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EC2E3F56-2464-B1B1-B709-AF896D3C14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5BC24F2-16D5-234B-85B2-21808FF55C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EC1F6-FFF8-4F71-A3A4-31DCE320DB7D}" type="datetimeFigureOut">
              <a:rPr lang="en-US" smtClean="0"/>
              <a:t>4/14/2025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5DB8BEE-5D11-3B5C-AE21-7EFF1A5A66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ED56AF8-1195-F903-812A-88B71E0963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BFE6C-6EB7-475C-9BE9-AF9A55DDC01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714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4BBD0878-B67E-FC58-047F-683BA49B5BB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57E73034-BA97-41A5-A090-ACC960369F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50E5950-1065-19FC-5955-48A725BFF4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EC1F6-FFF8-4F71-A3A4-31DCE320DB7D}" type="datetimeFigureOut">
              <a:rPr lang="en-US" smtClean="0"/>
              <a:t>4/14/2025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4D2AE3A-83ED-A852-D074-C5D3CB2ADF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05A650C-6885-81B3-34FD-3855C6D189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BFE6C-6EB7-475C-9BE9-AF9A55DDC01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0048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394E542-7D57-DE51-E208-BF99550A23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7F82B5C-A8B0-DBA2-C7F3-2F04172C31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F2835DD-9046-DCDA-F8C8-101AF33C48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EC1F6-FFF8-4F71-A3A4-31DCE320DB7D}" type="datetimeFigureOut">
              <a:rPr lang="en-US" smtClean="0"/>
              <a:t>4/14/2025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3B50C08-D124-3EA1-ECBC-4D9D8DB2EA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04E4347-7FA3-1D6D-B109-FFF3D485EF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BFE6C-6EB7-475C-9BE9-AF9A55DDC01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8060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6049812-6153-4902-7B10-034F8776D6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0213F8E-A1C6-D150-0B56-DF89BD9A6F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FB7794B-0B17-4FAA-60E6-5C70230E10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EC1F6-FFF8-4F71-A3A4-31DCE320DB7D}" type="datetimeFigureOut">
              <a:rPr lang="en-US" smtClean="0"/>
              <a:t>4/14/2025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C70F007-2B77-F8B7-83F3-26DE593EE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6342134-E9CC-8765-6E4E-35E2726C91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BFE6C-6EB7-475C-9BE9-AF9A55DDC01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4716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5F3BF97-B3F2-A05B-9EFC-124276FBE8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312F167-51B9-57D7-44A5-625C18D1F35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D84EDCE-A2D0-06AD-A98A-973C92B02E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C3E2B3E-9DC8-E3F2-8311-A63E8FF064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EC1F6-FFF8-4F71-A3A4-31DCE320DB7D}" type="datetimeFigureOut">
              <a:rPr lang="en-US" smtClean="0"/>
              <a:t>4/14/2025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1714449-AC00-E79D-E52D-E74405A567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CF080EF-94F8-A267-35CC-2CAC2F9D9A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BFE6C-6EB7-475C-9BE9-AF9A55DDC01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8829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2859DA9-53B8-628F-AF02-35EFEB9410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3372EC0-CD75-12CD-2753-CF16799F7A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78F5B668-6779-AA8C-E778-28DF467D30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4F8FF83F-37F7-1A26-EEEA-DEB7992B318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4D7DDFE9-9E82-9E91-99C3-A9B55FB7B9A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414600D2-DA82-7044-748C-3554ED7010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EC1F6-FFF8-4F71-A3A4-31DCE320DB7D}" type="datetimeFigureOut">
              <a:rPr lang="en-US" smtClean="0"/>
              <a:t>4/14/2025</a:t>
            </a:fld>
            <a:endParaRPr lang="en-US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54BAA369-9E98-2CB6-B748-680F082795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C51DC5E2-54CE-E469-5107-B7CCEC9FEA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BFE6C-6EB7-475C-9BE9-AF9A55DDC01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8049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2B145B9-29CE-3A32-75F2-72AF5328A5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40DCE76-72DC-7671-938B-710C606EFF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EC1F6-FFF8-4F71-A3A4-31DCE320DB7D}" type="datetimeFigureOut">
              <a:rPr lang="en-US" smtClean="0"/>
              <a:t>4/14/2025</a:t>
            </a:fld>
            <a:endParaRPr lang="en-US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F6BB0E63-4C0F-7015-72F3-CC5E3D5633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38A16FA-06DF-CBBF-77A8-F9324244AC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BFE6C-6EB7-475C-9BE9-AF9A55DDC01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689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AD7DCE97-2978-E334-7A3B-4C0C4B89DE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EC1F6-FFF8-4F71-A3A4-31DCE320DB7D}" type="datetimeFigureOut">
              <a:rPr lang="en-US" smtClean="0"/>
              <a:t>4/14/2025</a:t>
            </a:fld>
            <a:endParaRPr lang="en-US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ADFA2588-BBD9-007E-404E-2C8F10E491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C5F6A52-0669-3FA9-5045-0D04FF74C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BFE6C-6EB7-475C-9BE9-AF9A55DDC01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7222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37AD95-5687-5573-C009-35A4314A34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C3571F0-3A40-347E-420A-993AE8F611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B9DF0B4-6715-2AF9-C397-9210459281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68A1E39-5D51-7244-FE75-798C94E79B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EC1F6-FFF8-4F71-A3A4-31DCE320DB7D}" type="datetimeFigureOut">
              <a:rPr lang="en-US" smtClean="0"/>
              <a:t>4/14/2025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7514E64-5255-CF19-D3FD-BD09697BB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9A366BA-1006-DD76-43B9-BAF2D259CC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BFE6C-6EB7-475C-9BE9-AF9A55DDC01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1833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1387CD3-604B-BA6B-D432-3F683DF9F3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A49D4201-A7FC-4407-0494-DBA0584F6D2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85BFFD7-0192-9B0F-71AE-C65C4F1455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D8A9D66-B450-E713-EF93-698B8FD77B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EC1F6-FFF8-4F71-A3A4-31DCE320DB7D}" type="datetimeFigureOut">
              <a:rPr lang="en-US" smtClean="0"/>
              <a:t>4/14/2025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62AC4EA-9FD1-2881-AE0A-E6DE71F85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B684FEE-107E-C973-7BDD-27CD7759EE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BFE6C-6EB7-475C-9BE9-AF9A55DDC01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1591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3AD7448E-2F50-A8D5-ED22-2BD584F8BC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7550DEE-FF90-1D7A-0AF6-6D4AC13911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B5496A1-4C91-CAD9-47EC-D7E4DA412F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D2EC1F6-FFF8-4F71-A3A4-31DCE320DB7D}" type="datetimeFigureOut">
              <a:rPr lang="en-US" smtClean="0"/>
              <a:t>4/14/2025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ECE68BE-D960-0F7E-EAF9-BA1628D3F26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D33AAA6-EB02-D5D3-56C7-1EB12E5BE2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83BFE6C-6EB7-475C-9BE9-AF9A55DDC01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996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B3890098-1EDF-6084-752D-85F2C25CD4EA}"/>
              </a:ext>
            </a:extLst>
          </p:cNvPr>
          <p:cNvSpPr/>
          <p:nvPr/>
        </p:nvSpPr>
        <p:spPr>
          <a:xfrm>
            <a:off x="4054382" y="604589"/>
            <a:ext cx="3039014" cy="222517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D6AFD8C6-5DAA-34DB-0E39-7BEC91167CF8}"/>
              </a:ext>
            </a:extLst>
          </p:cNvPr>
          <p:cNvSpPr/>
          <p:nvPr/>
        </p:nvSpPr>
        <p:spPr>
          <a:xfrm>
            <a:off x="4526845" y="767645"/>
            <a:ext cx="2094089" cy="54186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User Accounts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84C70EAD-F332-6483-EA79-09BFB6E1D1CC}"/>
              </a:ext>
            </a:extLst>
          </p:cNvPr>
          <p:cNvSpPr/>
          <p:nvPr/>
        </p:nvSpPr>
        <p:spPr>
          <a:xfrm>
            <a:off x="4526845" y="1446244"/>
            <a:ext cx="2094089" cy="54186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User1_Data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ABEF7AD9-163F-F62C-43A7-48A2B7F39B9D}"/>
              </a:ext>
            </a:extLst>
          </p:cNvPr>
          <p:cNvSpPr/>
          <p:nvPr/>
        </p:nvSpPr>
        <p:spPr>
          <a:xfrm>
            <a:off x="4526844" y="2104796"/>
            <a:ext cx="2094089" cy="54186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User2_Data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D6E52B20-B00B-0513-2CD1-C8D6FE00F5CB}"/>
              </a:ext>
            </a:extLst>
          </p:cNvPr>
          <p:cNvSpPr/>
          <p:nvPr/>
        </p:nvSpPr>
        <p:spPr>
          <a:xfrm>
            <a:off x="8562227" y="1183777"/>
            <a:ext cx="2410178" cy="10668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/>
              <a:t>FastAPI</a:t>
            </a:r>
            <a:r>
              <a:rPr lang="en-US" dirty="0"/>
              <a:t> Server</a:t>
            </a:r>
          </a:p>
        </p:txBody>
      </p:sp>
      <p:grpSp>
        <p:nvGrpSpPr>
          <p:cNvPr id="12" name="Gruppieren 11">
            <a:extLst>
              <a:ext uri="{FF2B5EF4-FFF2-40B4-BE49-F238E27FC236}">
                <a16:creationId xmlns:a16="http://schemas.microsoft.com/office/drawing/2014/main" id="{DB513FA0-62C4-A1E7-1F7E-6EF7E685142B}"/>
              </a:ext>
            </a:extLst>
          </p:cNvPr>
          <p:cNvGrpSpPr/>
          <p:nvPr/>
        </p:nvGrpSpPr>
        <p:grpSpPr>
          <a:xfrm>
            <a:off x="7298267" y="3429000"/>
            <a:ext cx="4635556" cy="2790262"/>
            <a:chOff x="7157156" y="4067738"/>
            <a:chExt cx="4635556" cy="2790262"/>
          </a:xfrm>
        </p:grpSpPr>
        <p:pic>
          <p:nvPicPr>
            <p:cNvPr id="11" name="Grafik 10" descr="Ein Bild, das Text, Whiteboard, Design enthält.&#10;&#10;KI-generierte Inhalte können fehlerhaft sein.">
              <a:extLst>
                <a:ext uri="{FF2B5EF4-FFF2-40B4-BE49-F238E27FC236}">
                  <a16:creationId xmlns:a16="http://schemas.microsoft.com/office/drawing/2014/main" id="{E637F092-6E3F-597A-80A7-FBBC6BA5E18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57156" y="4067738"/>
              <a:ext cx="4635556" cy="2790262"/>
            </a:xfrm>
            <a:prstGeom prst="rect">
              <a:avLst/>
            </a:prstGeom>
          </p:spPr>
        </p:pic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1CCF4870-01F8-1E06-4DA8-8A4056073285}"/>
                </a:ext>
              </a:extLst>
            </p:cNvPr>
            <p:cNvSpPr/>
            <p:nvPr/>
          </p:nvSpPr>
          <p:spPr>
            <a:xfrm>
              <a:off x="8280400" y="4545647"/>
              <a:ext cx="2410178" cy="1066800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React Frontend</a:t>
              </a:r>
            </a:p>
          </p:txBody>
        </p:sp>
      </p:grpSp>
      <p:sp>
        <p:nvSpPr>
          <p:cNvPr id="13" name="Pfeil: nach links und rechts 12">
            <a:extLst>
              <a:ext uri="{FF2B5EF4-FFF2-40B4-BE49-F238E27FC236}">
                <a16:creationId xmlns:a16="http://schemas.microsoft.com/office/drawing/2014/main" id="{F6053C5B-8FDE-6882-3E7B-14C37C82D5B6}"/>
              </a:ext>
            </a:extLst>
          </p:cNvPr>
          <p:cNvSpPr/>
          <p:nvPr/>
        </p:nvSpPr>
        <p:spPr>
          <a:xfrm>
            <a:off x="7205359" y="1553488"/>
            <a:ext cx="1216152" cy="484632"/>
          </a:xfrm>
          <a:prstGeom prst="left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Pfeil: nach links und rechts 13">
            <a:extLst>
              <a:ext uri="{FF2B5EF4-FFF2-40B4-BE49-F238E27FC236}">
                <a16:creationId xmlns:a16="http://schemas.microsoft.com/office/drawing/2014/main" id="{C1BF87B2-5BAA-FB5A-0307-5CA5A386B963}"/>
              </a:ext>
            </a:extLst>
          </p:cNvPr>
          <p:cNvSpPr/>
          <p:nvPr/>
        </p:nvSpPr>
        <p:spPr>
          <a:xfrm rot="16200000">
            <a:off x="9605546" y="2817563"/>
            <a:ext cx="1216152" cy="484632"/>
          </a:xfrm>
          <a:prstGeom prst="left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8364C769-B11E-AA13-78A3-02F721A9E285}"/>
              </a:ext>
            </a:extLst>
          </p:cNvPr>
          <p:cNvGrpSpPr/>
          <p:nvPr/>
        </p:nvGrpSpPr>
        <p:grpSpPr>
          <a:xfrm>
            <a:off x="235599" y="557426"/>
            <a:ext cx="3302000" cy="2861370"/>
            <a:chOff x="258177" y="607435"/>
            <a:chExt cx="3302000" cy="2861370"/>
          </a:xfrm>
        </p:grpSpPr>
        <p:pic>
          <p:nvPicPr>
            <p:cNvPr id="16" name="Grafik 15" descr="Ein Bild, das Im Haus enthält.&#10;&#10;KI-generierte Inhalte können fehlerhaft sein.">
              <a:extLst>
                <a:ext uri="{FF2B5EF4-FFF2-40B4-BE49-F238E27FC236}">
                  <a16:creationId xmlns:a16="http://schemas.microsoft.com/office/drawing/2014/main" id="{3C3B8B5B-8780-6275-67B2-C4AA96EB057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429"/>
            <a:stretch/>
          </p:blipFill>
          <p:spPr>
            <a:xfrm>
              <a:off x="258177" y="607435"/>
              <a:ext cx="3302000" cy="2861370"/>
            </a:xfrm>
            <a:prstGeom prst="rect">
              <a:avLst/>
            </a:prstGeom>
          </p:spPr>
        </p:pic>
        <p:sp>
          <p:nvSpPr>
            <p:cNvPr id="17" name="Rechteck 16">
              <a:extLst>
                <a:ext uri="{FF2B5EF4-FFF2-40B4-BE49-F238E27FC236}">
                  <a16:creationId xmlns:a16="http://schemas.microsoft.com/office/drawing/2014/main" id="{D61D4F2E-5DB5-E7B9-CD11-887D927CCA77}"/>
                </a:ext>
              </a:extLst>
            </p:cNvPr>
            <p:cNvSpPr/>
            <p:nvPr/>
          </p:nvSpPr>
          <p:spPr>
            <a:xfrm>
              <a:off x="1038771" y="1309512"/>
              <a:ext cx="1975871" cy="615245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User1_Runner</a:t>
              </a:r>
            </a:p>
          </p:txBody>
        </p:sp>
        <p:sp>
          <p:nvSpPr>
            <p:cNvPr id="18" name="Rechteck 17">
              <a:extLst>
                <a:ext uri="{FF2B5EF4-FFF2-40B4-BE49-F238E27FC236}">
                  <a16:creationId xmlns:a16="http://schemas.microsoft.com/office/drawing/2014/main" id="{05A23117-4475-E2EF-007D-B78566FA3C20}"/>
                </a:ext>
              </a:extLst>
            </p:cNvPr>
            <p:cNvSpPr/>
            <p:nvPr/>
          </p:nvSpPr>
          <p:spPr>
            <a:xfrm>
              <a:off x="1018130" y="2104796"/>
              <a:ext cx="1975871" cy="615245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User2_Runner</a:t>
              </a:r>
            </a:p>
          </p:txBody>
        </p:sp>
      </p:grpSp>
      <p:grpSp>
        <p:nvGrpSpPr>
          <p:cNvPr id="21" name="Gruppieren 20">
            <a:extLst>
              <a:ext uri="{FF2B5EF4-FFF2-40B4-BE49-F238E27FC236}">
                <a16:creationId xmlns:a16="http://schemas.microsoft.com/office/drawing/2014/main" id="{BE47AE47-AD99-1D36-39F0-46561337C0C6}"/>
              </a:ext>
            </a:extLst>
          </p:cNvPr>
          <p:cNvGrpSpPr/>
          <p:nvPr/>
        </p:nvGrpSpPr>
        <p:grpSpPr>
          <a:xfrm>
            <a:off x="258177" y="3723959"/>
            <a:ext cx="3302000" cy="2861370"/>
            <a:chOff x="258177" y="607435"/>
            <a:chExt cx="3302000" cy="2861370"/>
          </a:xfrm>
        </p:grpSpPr>
        <p:pic>
          <p:nvPicPr>
            <p:cNvPr id="22" name="Grafik 21" descr="Ein Bild, das Im Haus enthält.&#10;&#10;KI-generierte Inhalte können fehlerhaft sein.">
              <a:extLst>
                <a:ext uri="{FF2B5EF4-FFF2-40B4-BE49-F238E27FC236}">
                  <a16:creationId xmlns:a16="http://schemas.microsoft.com/office/drawing/2014/main" id="{F8FEE07D-F73E-01B2-9F60-316D509C2AD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429"/>
            <a:stretch/>
          </p:blipFill>
          <p:spPr>
            <a:xfrm>
              <a:off x="258177" y="607435"/>
              <a:ext cx="3302000" cy="2861370"/>
            </a:xfrm>
            <a:prstGeom prst="rect">
              <a:avLst/>
            </a:prstGeom>
          </p:spPr>
        </p:pic>
        <p:sp>
          <p:nvSpPr>
            <p:cNvPr id="23" name="Rechteck 22">
              <a:extLst>
                <a:ext uri="{FF2B5EF4-FFF2-40B4-BE49-F238E27FC236}">
                  <a16:creationId xmlns:a16="http://schemas.microsoft.com/office/drawing/2014/main" id="{AECFCD15-8AD0-5377-5900-14319BEBEB49}"/>
                </a:ext>
              </a:extLst>
            </p:cNvPr>
            <p:cNvSpPr/>
            <p:nvPr/>
          </p:nvSpPr>
          <p:spPr>
            <a:xfrm>
              <a:off x="1038771" y="1309512"/>
              <a:ext cx="1975871" cy="615245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User1_Runner</a:t>
              </a:r>
            </a:p>
          </p:txBody>
        </p:sp>
        <p:sp>
          <p:nvSpPr>
            <p:cNvPr id="24" name="Rechteck 23">
              <a:extLst>
                <a:ext uri="{FF2B5EF4-FFF2-40B4-BE49-F238E27FC236}">
                  <a16:creationId xmlns:a16="http://schemas.microsoft.com/office/drawing/2014/main" id="{7EBC5F13-DDB6-D8C3-4FB5-D8FD24B575EF}"/>
                </a:ext>
              </a:extLst>
            </p:cNvPr>
            <p:cNvSpPr/>
            <p:nvPr/>
          </p:nvSpPr>
          <p:spPr>
            <a:xfrm>
              <a:off x="1018130" y="2104796"/>
              <a:ext cx="1975871" cy="615245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User2_Runner</a:t>
              </a:r>
            </a:p>
          </p:txBody>
        </p:sp>
      </p:grpSp>
      <p:cxnSp>
        <p:nvCxnSpPr>
          <p:cNvPr id="28" name="Verbinder: gewinkelt 27">
            <a:extLst>
              <a:ext uri="{FF2B5EF4-FFF2-40B4-BE49-F238E27FC236}">
                <a16:creationId xmlns:a16="http://schemas.microsoft.com/office/drawing/2014/main" id="{82FF887E-C4ED-BF16-CFA0-AF174E8DC283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2640510" y="2899056"/>
            <a:ext cx="2935323" cy="815592"/>
          </a:xfrm>
          <a:prstGeom prst="bentConnector3">
            <a:avLst>
              <a:gd name="adj1" fmla="val 99612"/>
            </a:avLst>
          </a:prstGeom>
          <a:ln w="57150"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Verbinder: gewinkelt 30">
            <a:extLst>
              <a:ext uri="{FF2B5EF4-FFF2-40B4-BE49-F238E27FC236}">
                <a16:creationId xmlns:a16="http://schemas.microsoft.com/office/drawing/2014/main" id="{198E4D81-E69F-1450-272C-2FA089FE4C0C}"/>
              </a:ext>
            </a:extLst>
          </p:cNvPr>
          <p:cNvCxnSpPr>
            <a:cxnSpLocks/>
            <a:endCxn id="7" idx="1"/>
          </p:cNvCxnSpPr>
          <p:nvPr/>
        </p:nvCxnSpPr>
        <p:spPr>
          <a:xfrm rot="5400000" flipH="1" flipV="1">
            <a:off x="2582069" y="3665805"/>
            <a:ext cx="3234850" cy="654700"/>
          </a:xfrm>
          <a:prstGeom prst="bentConnector2">
            <a:avLst/>
          </a:prstGeom>
          <a:ln w="57150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3" name="Gerade Verbindung mit Pfeil 42">
            <a:extLst>
              <a:ext uri="{FF2B5EF4-FFF2-40B4-BE49-F238E27FC236}">
                <a16:creationId xmlns:a16="http://schemas.microsoft.com/office/drawing/2014/main" id="{29CB672A-9596-6F5E-4478-F5A4D4218C7F}"/>
              </a:ext>
            </a:extLst>
          </p:cNvPr>
          <p:cNvCxnSpPr>
            <a:stCxn id="17" idx="3"/>
          </p:cNvCxnSpPr>
          <p:nvPr/>
        </p:nvCxnSpPr>
        <p:spPr>
          <a:xfrm flipV="1">
            <a:off x="2992064" y="1553488"/>
            <a:ext cx="1534780" cy="13638"/>
          </a:xfrm>
          <a:prstGeom prst="straightConnector1">
            <a:avLst/>
          </a:prstGeom>
          <a:ln w="57150"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Gerader Verbinder 45">
            <a:extLst>
              <a:ext uri="{FF2B5EF4-FFF2-40B4-BE49-F238E27FC236}">
                <a16:creationId xmlns:a16="http://schemas.microsoft.com/office/drawing/2014/main" id="{E2F83BE6-9D67-DEFB-9554-A0D20172DF4B}"/>
              </a:ext>
            </a:extLst>
          </p:cNvPr>
          <p:cNvCxnSpPr>
            <a:stCxn id="23" idx="3"/>
          </p:cNvCxnSpPr>
          <p:nvPr/>
        </p:nvCxnSpPr>
        <p:spPr>
          <a:xfrm flipV="1">
            <a:off x="3014642" y="4733658"/>
            <a:ext cx="685733" cy="1"/>
          </a:xfrm>
          <a:prstGeom prst="line">
            <a:avLst/>
          </a:prstGeom>
          <a:ln w="5715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Gerader Verbinder 46">
            <a:extLst>
              <a:ext uri="{FF2B5EF4-FFF2-40B4-BE49-F238E27FC236}">
                <a16:creationId xmlns:a16="http://schemas.microsoft.com/office/drawing/2014/main" id="{C79C830B-213C-E4BA-9642-0BFD57F77258}"/>
              </a:ext>
            </a:extLst>
          </p:cNvPr>
          <p:cNvCxnSpPr>
            <a:cxnSpLocks/>
          </p:cNvCxnSpPr>
          <p:nvPr/>
        </p:nvCxnSpPr>
        <p:spPr>
          <a:xfrm>
            <a:off x="2963101" y="5596049"/>
            <a:ext cx="909043" cy="0"/>
          </a:xfrm>
          <a:prstGeom prst="line">
            <a:avLst/>
          </a:prstGeom>
          <a:ln w="5715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Gerade Verbindung mit Pfeil 51">
            <a:extLst>
              <a:ext uri="{FF2B5EF4-FFF2-40B4-BE49-F238E27FC236}">
                <a16:creationId xmlns:a16="http://schemas.microsoft.com/office/drawing/2014/main" id="{DD3F9365-0C5A-0E2B-CCBA-3645CA5B155E}"/>
              </a:ext>
            </a:extLst>
          </p:cNvPr>
          <p:cNvCxnSpPr>
            <a:cxnSpLocks/>
          </p:cNvCxnSpPr>
          <p:nvPr/>
        </p:nvCxnSpPr>
        <p:spPr>
          <a:xfrm flipV="1">
            <a:off x="2971423" y="2214356"/>
            <a:ext cx="1544545" cy="21094"/>
          </a:xfrm>
          <a:prstGeom prst="straightConnector1">
            <a:avLst/>
          </a:prstGeom>
          <a:ln w="57150">
            <a:solidFill>
              <a:schemeClr val="accent3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6" name="Gruppieren 55">
            <a:extLst>
              <a:ext uri="{FF2B5EF4-FFF2-40B4-BE49-F238E27FC236}">
                <a16:creationId xmlns:a16="http://schemas.microsoft.com/office/drawing/2014/main" id="{76A2E2FD-BE8E-0E1F-5463-02A73800D601}"/>
              </a:ext>
            </a:extLst>
          </p:cNvPr>
          <p:cNvGrpSpPr/>
          <p:nvPr/>
        </p:nvGrpSpPr>
        <p:grpSpPr>
          <a:xfrm>
            <a:off x="4055217" y="3455267"/>
            <a:ext cx="3038179" cy="1312827"/>
            <a:chOff x="7157156" y="4067738"/>
            <a:chExt cx="4635556" cy="2790262"/>
          </a:xfrm>
        </p:grpSpPr>
        <p:pic>
          <p:nvPicPr>
            <p:cNvPr id="57" name="Grafik 56" descr="Ein Bild, das Text, Whiteboard, Design enthält.&#10;&#10;KI-generierte Inhalte können fehlerhaft sein.">
              <a:extLst>
                <a:ext uri="{FF2B5EF4-FFF2-40B4-BE49-F238E27FC236}">
                  <a16:creationId xmlns:a16="http://schemas.microsoft.com/office/drawing/2014/main" id="{B5C9C83D-56B7-0603-63DB-CAA05440312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57156" y="4067738"/>
              <a:ext cx="4635556" cy="2790262"/>
            </a:xfrm>
            <a:prstGeom prst="rect">
              <a:avLst/>
            </a:prstGeom>
          </p:spPr>
        </p:pic>
        <p:sp>
          <p:nvSpPr>
            <p:cNvPr id="58" name="Rechteck 57">
              <a:extLst>
                <a:ext uri="{FF2B5EF4-FFF2-40B4-BE49-F238E27FC236}">
                  <a16:creationId xmlns:a16="http://schemas.microsoft.com/office/drawing/2014/main" id="{5D82AC56-C77F-866D-ACD0-1E1E8E309BB0}"/>
                </a:ext>
              </a:extLst>
            </p:cNvPr>
            <p:cNvSpPr/>
            <p:nvPr/>
          </p:nvSpPr>
          <p:spPr>
            <a:xfrm>
              <a:off x="8785935" y="4361192"/>
              <a:ext cx="2410178" cy="1066801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Python Frontend</a:t>
              </a:r>
            </a:p>
          </p:txBody>
        </p:sp>
      </p:grpSp>
      <p:cxnSp>
        <p:nvCxnSpPr>
          <p:cNvPr id="59" name="Gerade Verbindung mit Pfeil 58">
            <a:extLst>
              <a:ext uri="{FF2B5EF4-FFF2-40B4-BE49-F238E27FC236}">
                <a16:creationId xmlns:a16="http://schemas.microsoft.com/office/drawing/2014/main" id="{F44A8348-6010-6768-210B-0885BB13D3CF}"/>
              </a:ext>
            </a:extLst>
          </p:cNvPr>
          <p:cNvCxnSpPr>
            <a:cxnSpLocks/>
            <a:endCxn id="7" idx="2"/>
          </p:cNvCxnSpPr>
          <p:nvPr/>
        </p:nvCxnSpPr>
        <p:spPr>
          <a:xfrm flipV="1">
            <a:off x="5573889" y="2646663"/>
            <a:ext cx="0" cy="940255"/>
          </a:xfrm>
          <a:prstGeom prst="straightConnector1">
            <a:avLst/>
          </a:prstGeom>
          <a:ln w="57150">
            <a:solidFill>
              <a:schemeClr val="accent3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Rechteck 61">
            <a:extLst>
              <a:ext uri="{FF2B5EF4-FFF2-40B4-BE49-F238E27FC236}">
                <a16:creationId xmlns:a16="http://schemas.microsoft.com/office/drawing/2014/main" id="{B628C0F0-9704-13F7-C861-E8A9E55FE915}"/>
              </a:ext>
            </a:extLst>
          </p:cNvPr>
          <p:cNvSpPr/>
          <p:nvPr/>
        </p:nvSpPr>
        <p:spPr>
          <a:xfrm>
            <a:off x="4541531" y="4141510"/>
            <a:ext cx="1371024" cy="452489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User2_Runner</a:t>
            </a:r>
          </a:p>
        </p:txBody>
      </p:sp>
    </p:spTree>
    <p:extLst>
      <p:ext uri="{BB962C8B-B14F-4D97-AF65-F5344CB8AC3E}">
        <p14:creationId xmlns:p14="http://schemas.microsoft.com/office/powerpoint/2010/main" val="22600941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</Words>
  <Application>Microsoft Office PowerPoint</Application>
  <PresentationFormat>Breitbild</PresentationFormat>
  <Paragraphs>11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Wolfgang Wenzel</dc:creator>
  <cp:lastModifiedBy>Wolfgang Wenzel</cp:lastModifiedBy>
  <cp:revision>2</cp:revision>
  <dcterms:created xsi:type="dcterms:W3CDTF">2025-04-14T07:13:58Z</dcterms:created>
  <dcterms:modified xsi:type="dcterms:W3CDTF">2025-04-14T07:52:02Z</dcterms:modified>
</cp:coreProperties>
</file>