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85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80F42C-D5B5-4293-865C-CA2AC5DA281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748C84-0812-4086-87FD-173A62871A7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C95E79-954B-427E-9639-9FFD984CCBA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4259083-7241-459F-BA38-955AB800524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0D991A1-2C8C-4F18-A2A5-65B6D38F6DB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940DCF-5612-4818-A75E-793FA0DD600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F32C408-0503-41AC-B7E5-7958D7F4C4D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8CC8657-9FAD-4B2C-8DDF-E79E577C5A5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FB277E-FFB5-4766-BFD8-F97A96C0CD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EF399F0-1B5B-42B6-B785-CACCE485C56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661069-41CF-40E1-8D2E-9A7A48356F0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1551E808-5F1E-41AF-B8BB-5A57D7387B7C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test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Default Design</vt:lpstr>
      <vt:lpstr>test</vt:lpstr>
    </vt:vector>
  </TitlesOfParts>
  <Company>-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</dc:title>
  <dc:creator>pombredanne</dc:creator>
  <cp:lastModifiedBy>pombredanne</cp:lastModifiedBy>
  <cp:revision>1</cp:revision>
  <dcterms:created xsi:type="dcterms:W3CDTF">2015-03-22T20:40:02Z</dcterms:created>
  <dcterms:modified xsi:type="dcterms:W3CDTF">2015-03-22T20:40:43Z</dcterms:modified>
</cp:coreProperties>
</file>